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Lst>
  <p:sldSz cx="18288000" cy="10287000"/>
  <p:notesSz cx="6858000" cy="9144000"/>
  <p:embeddedFontLst>
    <p:embeddedFont>
      <p:font typeface="League Spartan" charset="1" panose="00000800000000000000"/>
      <p:regular r:id="rId14"/>
    </p:embeddedFont>
    <p:embeddedFont>
      <p:font typeface="Montserrat Classic" charset="1" panose="00000500000000000000"/>
      <p:regular r:id="rId15"/>
    </p:embeddedFont>
    <p:embeddedFont>
      <p:font typeface="Montserrat Classic Bold" charset="1" panose="00000800000000000000"/>
      <p:regular r:id="rId16"/>
    </p:embeddedFont>
    <p:embeddedFont>
      <p:font typeface="Glacial Indifference" charset="1" panose="00000000000000000000"/>
      <p:regular r:id="rId1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4.jpeg" Type="http://schemas.openxmlformats.org/officeDocument/2006/relationships/image"/><Relationship Id="rId5" Target="../media/image5.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jpeg" Type="http://schemas.openxmlformats.org/officeDocument/2006/relationships/image"/><Relationship Id="rId3" Target="../media/image11.jpeg" Type="http://schemas.openxmlformats.org/officeDocument/2006/relationships/image"/><Relationship Id="rId4" Target="../media/image12.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5400000">
            <a:off x="9854675" y="5888078"/>
            <a:ext cx="3118468" cy="3288349"/>
            <a:chOff x="0" y="0"/>
            <a:chExt cx="770809" cy="812800"/>
          </a:xfrm>
        </p:grpSpPr>
        <p:sp>
          <p:nvSpPr>
            <p:cNvPr name="Freeform 3" id="3"/>
            <p:cNvSpPr/>
            <p:nvPr/>
          </p:nvSpPr>
          <p:spPr>
            <a:xfrm flipH="false" flipV="false" rot="0">
              <a:off x="0" y="0"/>
              <a:ext cx="770809" cy="812800"/>
            </a:xfrm>
            <a:custGeom>
              <a:avLst/>
              <a:gdLst/>
              <a:ahLst/>
              <a:cxnLst/>
              <a:rect r="r" b="b" t="t" l="l"/>
              <a:pathLst>
                <a:path h="812800" w="770809">
                  <a:moveTo>
                    <a:pt x="385405" y="0"/>
                  </a:moveTo>
                  <a:lnTo>
                    <a:pt x="770809" y="203200"/>
                  </a:lnTo>
                  <a:lnTo>
                    <a:pt x="770809" y="609600"/>
                  </a:lnTo>
                  <a:lnTo>
                    <a:pt x="385405" y="812800"/>
                  </a:lnTo>
                  <a:lnTo>
                    <a:pt x="0" y="609600"/>
                  </a:lnTo>
                  <a:lnTo>
                    <a:pt x="0" y="203200"/>
                  </a:lnTo>
                  <a:lnTo>
                    <a:pt x="385405" y="0"/>
                  </a:lnTo>
                  <a:close/>
                </a:path>
              </a:pathLst>
            </a:custGeom>
            <a:solidFill>
              <a:srgbClr val="000000">
                <a:alpha val="0"/>
              </a:srgbClr>
            </a:solidFill>
            <a:ln w="95250" cap="sq">
              <a:solidFill>
                <a:srgbClr val="CD0505"/>
              </a:solidFill>
              <a:prstDash val="solid"/>
              <a:miter/>
            </a:ln>
          </p:spPr>
        </p:sp>
        <p:sp>
          <p:nvSpPr>
            <p:cNvPr name="TextBox 4" id="4"/>
            <p:cNvSpPr txBox="true"/>
            <p:nvPr/>
          </p:nvSpPr>
          <p:spPr>
            <a:xfrm>
              <a:off x="0" y="101600"/>
              <a:ext cx="770809" cy="57150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5400000">
            <a:off x="11050440" y="807727"/>
            <a:ext cx="2576441" cy="2716795"/>
            <a:chOff x="0" y="0"/>
            <a:chExt cx="770809" cy="812800"/>
          </a:xfrm>
        </p:grpSpPr>
        <p:sp>
          <p:nvSpPr>
            <p:cNvPr name="Freeform 6" id="6"/>
            <p:cNvSpPr/>
            <p:nvPr/>
          </p:nvSpPr>
          <p:spPr>
            <a:xfrm flipH="false" flipV="false" rot="0">
              <a:off x="0" y="0"/>
              <a:ext cx="770809" cy="812800"/>
            </a:xfrm>
            <a:custGeom>
              <a:avLst/>
              <a:gdLst/>
              <a:ahLst/>
              <a:cxnLst/>
              <a:rect r="r" b="b" t="t" l="l"/>
              <a:pathLst>
                <a:path h="812800" w="770809">
                  <a:moveTo>
                    <a:pt x="385405" y="0"/>
                  </a:moveTo>
                  <a:lnTo>
                    <a:pt x="770809" y="203200"/>
                  </a:lnTo>
                  <a:lnTo>
                    <a:pt x="770809" y="609600"/>
                  </a:lnTo>
                  <a:lnTo>
                    <a:pt x="385405" y="812800"/>
                  </a:lnTo>
                  <a:lnTo>
                    <a:pt x="0" y="609600"/>
                  </a:lnTo>
                  <a:lnTo>
                    <a:pt x="0" y="203200"/>
                  </a:lnTo>
                  <a:lnTo>
                    <a:pt x="385405" y="0"/>
                  </a:lnTo>
                  <a:close/>
                </a:path>
              </a:pathLst>
            </a:custGeom>
            <a:solidFill>
              <a:srgbClr val="000000"/>
            </a:solidFill>
          </p:spPr>
        </p:sp>
        <p:sp>
          <p:nvSpPr>
            <p:cNvPr name="TextBox 7" id="7"/>
            <p:cNvSpPr txBox="true"/>
            <p:nvPr/>
          </p:nvSpPr>
          <p:spPr>
            <a:xfrm>
              <a:off x="0" y="101600"/>
              <a:ext cx="770809" cy="571500"/>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5400000">
            <a:off x="16418560" y="5907277"/>
            <a:ext cx="1681479" cy="1773080"/>
            <a:chOff x="0" y="0"/>
            <a:chExt cx="770809" cy="812800"/>
          </a:xfrm>
        </p:grpSpPr>
        <p:sp>
          <p:nvSpPr>
            <p:cNvPr name="Freeform 9" id="9"/>
            <p:cNvSpPr/>
            <p:nvPr/>
          </p:nvSpPr>
          <p:spPr>
            <a:xfrm flipH="false" flipV="false" rot="0">
              <a:off x="0" y="0"/>
              <a:ext cx="770809" cy="812800"/>
            </a:xfrm>
            <a:custGeom>
              <a:avLst/>
              <a:gdLst/>
              <a:ahLst/>
              <a:cxnLst/>
              <a:rect r="r" b="b" t="t" l="l"/>
              <a:pathLst>
                <a:path h="812800" w="770809">
                  <a:moveTo>
                    <a:pt x="385405" y="0"/>
                  </a:moveTo>
                  <a:lnTo>
                    <a:pt x="770809" y="203200"/>
                  </a:lnTo>
                  <a:lnTo>
                    <a:pt x="770809" y="609600"/>
                  </a:lnTo>
                  <a:lnTo>
                    <a:pt x="385405" y="812800"/>
                  </a:lnTo>
                  <a:lnTo>
                    <a:pt x="0" y="609600"/>
                  </a:lnTo>
                  <a:lnTo>
                    <a:pt x="0" y="203200"/>
                  </a:lnTo>
                  <a:lnTo>
                    <a:pt x="385405" y="0"/>
                  </a:lnTo>
                  <a:close/>
                </a:path>
              </a:pathLst>
            </a:custGeom>
            <a:solidFill>
              <a:srgbClr val="CD0505"/>
            </a:solidFill>
          </p:spPr>
        </p:sp>
        <p:sp>
          <p:nvSpPr>
            <p:cNvPr name="TextBox 10" id="10"/>
            <p:cNvSpPr txBox="true"/>
            <p:nvPr/>
          </p:nvSpPr>
          <p:spPr>
            <a:xfrm>
              <a:off x="0" y="101600"/>
              <a:ext cx="770809" cy="571500"/>
            </a:xfrm>
            <a:prstGeom prst="rect">
              <a:avLst/>
            </a:prstGeom>
          </p:spPr>
          <p:txBody>
            <a:bodyPr anchor="ctr" rtlCol="false" tIns="50800" lIns="50800" bIns="50800" rIns="50800"/>
            <a:lstStyle/>
            <a:p>
              <a:pPr algn="ctr">
                <a:lnSpc>
                  <a:spcPts val="2659"/>
                </a:lnSpc>
                <a:spcBef>
                  <a:spcPct val="0"/>
                </a:spcBef>
              </a:pPr>
            </a:p>
          </p:txBody>
        </p:sp>
      </p:grpSp>
      <p:grpSp>
        <p:nvGrpSpPr>
          <p:cNvPr name="Group 11" id="11"/>
          <p:cNvGrpSpPr/>
          <p:nvPr/>
        </p:nvGrpSpPr>
        <p:grpSpPr>
          <a:xfrm rot="0">
            <a:off x="9545543" y="1548475"/>
            <a:ext cx="8303030" cy="7190050"/>
            <a:chOff x="0" y="0"/>
            <a:chExt cx="4282440" cy="3708400"/>
          </a:xfrm>
        </p:grpSpPr>
        <p:sp>
          <p:nvSpPr>
            <p:cNvPr name="Freeform 12" id="12"/>
            <p:cNvSpPr/>
            <p:nvPr/>
          </p:nvSpPr>
          <p:spPr>
            <a:xfrm flipH="false" flipV="false" rot="0">
              <a:off x="0" y="0"/>
              <a:ext cx="4282440" cy="3708400"/>
            </a:xfrm>
            <a:custGeom>
              <a:avLst/>
              <a:gdLst/>
              <a:ahLst/>
              <a:cxnLst/>
              <a:rect r="r" b="b" t="t" l="l"/>
              <a:pathLst>
                <a:path h="3708400" w="4282440">
                  <a:moveTo>
                    <a:pt x="3211830" y="0"/>
                  </a:moveTo>
                  <a:lnTo>
                    <a:pt x="1070610" y="0"/>
                  </a:lnTo>
                  <a:lnTo>
                    <a:pt x="0" y="1854200"/>
                  </a:lnTo>
                  <a:lnTo>
                    <a:pt x="1070610" y="3708400"/>
                  </a:lnTo>
                  <a:lnTo>
                    <a:pt x="3211830" y="3708400"/>
                  </a:lnTo>
                  <a:lnTo>
                    <a:pt x="4282440" y="1854200"/>
                  </a:lnTo>
                  <a:close/>
                </a:path>
              </a:pathLst>
            </a:custGeom>
            <a:blipFill>
              <a:blip r:embed="rId2"/>
              <a:stretch>
                <a:fillRect l="-14987" t="0" r="-14987" b="0"/>
              </a:stretch>
            </a:blipFill>
          </p:spPr>
        </p:sp>
      </p:grpSp>
      <p:grpSp>
        <p:nvGrpSpPr>
          <p:cNvPr name="Group 13" id="13"/>
          <p:cNvGrpSpPr/>
          <p:nvPr/>
        </p:nvGrpSpPr>
        <p:grpSpPr>
          <a:xfrm rot="5400000">
            <a:off x="16390789" y="1530446"/>
            <a:ext cx="661917" cy="697975"/>
            <a:chOff x="0" y="0"/>
            <a:chExt cx="770809" cy="812800"/>
          </a:xfrm>
        </p:grpSpPr>
        <p:sp>
          <p:nvSpPr>
            <p:cNvPr name="Freeform 14" id="14"/>
            <p:cNvSpPr/>
            <p:nvPr/>
          </p:nvSpPr>
          <p:spPr>
            <a:xfrm flipH="false" flipV="false" rot="0">
              <a:off x="0" y="0"/>
              <a:ext cx="770809" cy="812800"/>
            </a:xfrm>
            <a:custGeom>
              <a:avLst/>
              <a:gdLst/>
              <a:ahLst/>
              <a:cxnLst/>
              <a:rect r="r" b="b" t="t" l="l"/>
              <a:pathLst>
                <a:path h="812800" w="770809">
                  <a:moveTo>
                    <a:pt x="385405" y="0"/>
                  </a:moveTo>
                  <a:lnTo>
                    <a:pt x="770809" y="203200"/>
                  </a:lnTo>
                  <a:lnTo>
                    <a:pt x="770809" y="609600"/>
                  </a:lnTo>
                  <a:lnTo>
                    <a:pt x="385405" y="812800"/>
                  </a:lnTo>
                  <a:lnTo>
                    <a:pt x="0" y="609600"/>
                  </a:lnTo>
                  <a:lnTo>
                    <a:pt x="0" y="203200"/>
                  </a:lnTo>
                  <a:lnTo>
                    <a:pt x="385405" y="0"/>
                  </a:lnTo>
                  <a:close/>
                </a:path>
              </a:pathLst>
            </a:custGeom>
            <a:solidFill>
              <a:srgbClr val="000000">
                <a:alpha val="0"/>
              </a:srgbClr>
            </a:solidFill>
            <a:ln w="95250" cap="sq">
              <a:solidFill>
                <a:srgbClr val="CD0505"/>
              </a:solidFill>
              <a:prstDash val="solid"/>
              <a:miter/>
            </a:ln>
          </p:spPr>
        </p:sp>
        <p:sp>
          <p:nvSpPr>
            <p:cNvPr name="TextBox 15" id="15"/>
            <p:cNvSpPr txBox="true"/>
            <p:nvPr/>
          </p:nvSpPr>
          <p:spPr>
            <a:xfrm>
              <a:off x="0" y="101600"/>
              <a:ext cx="770809" cy="571500"/>
            </a:xfrm>
            <a:prstGeom prst="rect">
              <a:avLst/>
            </a:prstGeom>
          </p:spPr>
          <p:txBody>
            <a:bodyPr anchor="ctr" rtlCol="false" tIns="50800" lIns="50800" bIns="50800" rIns="50800"/>
            <a:lstStyle/>
            <a:p>
              <a:pPr algn="ctr">
                <a:lnSpc>
                  <a:spcPts val="2659"/>
                </a:lnSpc>
                <a:spcBef>
                  <a:spcPct val="0"/>
                </a:spcBef>
              </a:pPr>
            </a:p>
          </p:txBody>
        </p:sp>
      </p:grpSp>
      <p:grpSp>
        <p:nvGrpSpPr>
          <p:cNvPr name="Group 16" id="16"/>
          <p:cNvGrpSpPr/>
          <p:nvPr/>
        </p:nvGrpSpPr>
        <p:grpSpPr>
          <a:xfrm rot="-5400000">
            <a:off x="16534148" y="8013373"/>
            <a:ext cx="705924" cy="744380"/>
            <a:chOff x="0" y="0"/>
            <a:chExt cx="770809" cy="812800"/>
          </a:xfrm>
        </p:grpSpPr>
        <p:sp>
          <p:nvSpPr>
            <p:cNvPr name="Freeform 17" id="17"/>
            <p:cNvSpPr/>
            <p:nvPr/>
          </p:nvSpPr>
          <p:spPr>
            <a:xfrm flipH="false" flipV="false" rot="0">
              <a:off x="0" y="0"/>
              <a:ext cx="770809" cy="812800"/>
            </a:xfrm>
            <a:custGeom>
              <a:avLst/>
              <a:gdLst/>
              <a:ahLst/>
              <a:cxnLst/>
              <a:rect r="r" b="b" t="t" l="l"/>
              <a:pathLst>
                <a:path h="812800" w="770809">
                  <a:moveTo>
                    <a:pt x="385405" y="0"/>
                  </a:moveTo>
                  <a:lnTo>
                    <a:pt x="770809" y="203200"/>
                  </a:lnTo>
                  <a:lnTo>
                    <a:pt x="770809" y="609600"/>
                  </a:lnTo>
                  <a:lnTo>
                    <a:pt x="385405" y="812800"/>
                  </a:lnTo>
                  <a:lnTo>
                    <a:pt x="0" y="609600"/>
                  </a:lnTo>
                  <a:lnTo>
                    <a:pt x="0" y="203200"/>
                  </a:lnTo>
                  <a:lnTo>
                    <a:pt x="385405" y="0"/>
                  </a:lnTo>
                  <a:close/>
                </a:path>
              </a:pathLst>
            </a:custGeom>
            <a:solidFill>
              <a:srgbClr val="000000"/>
            </a:solidFill>
          </p:spPr>
        </p:sp>
        <p:sp>
          <p:nvSpPr>
            <p:cNvPr name="TextBox 18" id="18"/>
            <p:cNvSpPr txBox="true"/>
            <p:nvPr/>
          </p:nvSpPr>
          <p:spPr>
            <a:xfrm>
              <a:off x="0" y="101600"/>
              <a:ext cx="770809" cy="571500"/>
            </a:xfrm>
            <a:prstGeom prst="rect">
              <a:avLst/>
            </a:prstGeom>
          </p:spPr>
          <p:txBody>
            <a:bodyPr anchor="ctr" rtlCol="false" tIns="50800" lIns="50800" bIns="50800" rIns="50800"/>
            <a:lstStyle/>
            <a:p>
              <a:pPr algn="ctr">
                <a:lnSpc>
                  <a:spcPts val="2659"/>
                </a:lnSpc>
                <a:spcBef>
                  <a:spcPct val="0"/>
                </a:spcBef>
              </a:pPr>
            </a:p>
          </p:txBody>
        </p:sp>
      </p:grpSp>
      <p:sp>
        <p:nvSpPr>
          <p:cNvPr name="TextBox 19" id="19"/>
          <p:cNvSpPr txBox="true"/>
          <p:nvPr/>
        </p:nvSpPr>
        <p:spPr>
          <a:xfrm rot="0">
            <a:off x="1038225" y="2779554"/>
            <a:ext cx="7687500" cy="1218808"/>
          </a:xfrm>
          <a:prstGeom prst="rect">
            <a:avLst/>
          </a:prstGeom>
        </p:spPr>
        <p:txBody>
          <a:bodyPr anchor="t" rtlCol="false" tIns="0" lIns="0" bIns="0" rIns="0">
            <a:spAutoFit/>
          </a:bodyPr>
          <a:lstStyle/>
          <a:p>
            <a:pPr algn="l">
              <a:lnSpc>
                <a:spcPts val="9996"/>
              </a:lnSpc>
              <a:spcBef>
                <a:spcPct val="0"/>
              </a:spcBef>
            </a:pPr>
            <a:r>
              <a:rPr lang="en-US" sz="7140">
                <a:solidFill>
                  <a:srgbClr val="000000"/>
                </a:solidFill>
                <a:latin typeface="League Spartan Bold"/>
              </a:rPr>
              <a:t>QuickCanteen</a:t>
            </a:r>
          </a:p>
        </p:txBody>
      </p:sp>
      <p:sp>
        <p:nvSpPr>
          <p:cNvPr name="TextBox 20" id="20"/>
          <p:cNvSpPr txBox="true"/>
          <p:nvPr/>
        </p:nvSpPr>
        <p:spPr>
          <a:xfrm rot="0">
            <a:off x="1028700" y="6195379"/>
            <a:ext cx="6964459" cy="1668782"/>
          </a:xfrm>
          <a:prstGeom prst="rect">
            <a:avLst/>
          </a:prstGeom>
        </p:spPr>
        <p:txBody>
          <a:bodyPr anchor="t" rtlCol="false" tIns="0" lIns="0" bIns="0" rIns="0">
            <a:spAutoFit/>
          </a:bodyPr>
          <a:lstStyle/>
          <a:p>
            <a:pPr algn="l">
              <a:lnSpc>
                <a:spcPts val="6719"/>
              </a:lnSpc>
            </a:pPr>
            <a:r>
              <a:rPr lang="en-US" sz="4799">
                <a:solidFill>
                  <a:srgbClr val="000000"/>
                </a:solidFill>
                <a:latin typeface="Montserrat Classic"/>
              </a:rPr>
              <a:t>Final Database Project </a:t>
            </a:r>
          </a:p>
          <a:p>
            <a:pPr algn="l">
              <a:lnSpc>
                <a:spcPts val="6719"/>
              </a:lnSpc>
              <a:spcBef>
                <a:spcPct val="0"/>
              </a:spcBef>
            </a:pPr>
            <a:r>
              <a:rPr lang="en-US" sz="4799">
                <a:solidFill>
                  <a:srgbClr val="000000"/>
                </a:solidFill>
                <a:latin typeface="Montserrat Classic"/>
              </a:rPr>
              <a:t>Group 10</a:t>
            </a:r>
          </a:p>
        </p:txBody>
      </p:sp>
      <p:sp>
        <p:nvSpPr>
          <p:cNvPr name="TextBox 21" id="21"/>
          <p:cNvSpPr txBox="true"/>
          <p:nvPr/>
        </p:nvSpPr>
        <p:spPr>
          <a:xfrm rot="0">
            <a:off x="1038225" y="3534402"/>
            <a:ext cx="6964459" cy="1609098"/>
          </a:xfrm>
          <a:prstGeom prst="rect">
            <a:avLst/>
          </a:prstGeom>
        </p:spPr>
        <p:txBody>
          <a:bodyPr anchor="t" rtlCol="false" tIns="0" lIns="0" bIns="0" rIns="0">
            <a:spAutoFit/>
          </a:bodyPr>
          <a:lstStyle/>
          <a:p>
            <a:pPr algn="l">
              <a:lnSpc>
                <a:spcPts val="13159"/>
              </a:lnSpc>
              <a:spcBef>
                <a:spcPct val="0"/>
              </a:spcBef>
            </a:pPr>
            <a:r>
              <a:rPr lang="en-US" sz="9399">
                <a:solidFill>
                  <a:srgbClr val="CD0505"/>
                </a:solidFill>
                <a:latin typeface="Montserrat Classic Bold"/>
              </a:rPr>
              <a:t>PROJECT</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4864815" y="4184152"/>
            <a:ext cx="6371019" cy="7856638"/>
          </a:xfrm>
          <a:custGeom>
            <a:avLst/>
            <a:gdLst/>
            <a:ahLst/>
            <a:cxnLst/>
            <a:rect r="r" b="b" t="t" l="l"/>
            <a:pathLst>
              <a:path h="7856638" w="6371019">
                <a:moveTo>
                  <a:pt x="0" y="0"/>
                </a:moveTo>
                <a:lnTo>
                  <a:pt x="6371019" y="0"/>
                </a:lnTo>
                <a:lnTo>
                  <a:pt x="6371019" y="7856638"/>
                </a:lnTo>
                <a:lnTo>
                  <a:pt x="0" y="785663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5400000">
            <a:off x="9811107" y="5843506"/>
            <a:ext cx="1131000" cy="1192613"/>
            <a:chOff x="0" y="0"/>
            <a:chExt cx="770809" cy="812800"/>
          </a:xfrm>
        </p:grpSpPr>
        <p:sp>
          <p:nvSpPr>
            <p:cNvPr name="Freeform 4" id="4"/>
            <p:cNvSpPr/>
            <p:nvPr/>
          </p:nvSpPr>
          <p:spPr>
            <a:xfrm flipH="false" flipV="false" rot="0">
              <a:off x="0" y="0"/>
              <a:ext cx="770809" cy="812800"/>
            </a:xfrm>
            <a:custGeom>
              <a:avLst/>
              <a:gdLst/>
              <a:ahLst/>
              <a:cxnLst/>
              <a:rect r="r" b="b" t="t" l="l"/>
              <a:pathLst>
                <a:path h="812800" w="770809">
                  <a:moveTo>
                    <a:pt x="385405" y="0"/>
                  </a:moveTo>
                  <a:lnTo>
                    <a:pt x="770809" y="203200"/>
                  </a:lnTo>
                  <a:lnTo>
                    <a:pt x="770809" y="609600"/>
                  </a:lnTo>
                  <a:lnTo>
                    <a:pt x="385405" y="812800"/>
                  </a:lnTo>
                  <a:lnTo>
                    <a:pt x="0" y="609600"/>
                  </a:lnTo>
                  <a:lnTo>
                    <a:pt x="0" y="203200"/>
                  </a:lnTo>
                  <a:lnTo>
                    <a:pt x="385405" y="0"/>
                  </a:lnTo>
                  <a:close/>
                </a:path>
              </a:pathLst>
            </a:custGeom>
            <a:solidFill>
              <a:srgbClr val="CD0505"/>
            </a:solidFill>
          </p:spPr>
        </p:sp>
        <p:sp>
          <p:nvSpPr>
            <p:cNvPr name="TextBox 5" id="5"/>
            <p:cNvSpPr txBox="true"/>
            <p:nvPr/>
          </p:nvSpPr>
          <p:spPr>
            <a:xfrm>
              <a:off x="0" y="101600"/>
              <a:ext cx="770809" cy="571500"/>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5400000">
            <a:off x="11951934" y="1819618"/>
            <a:ext cx="1283883" cy="1493973"/>
            <a:chOff x="0" y="0"/>
            <a:chExt cx="698500" cy="812800"/>
          </a:xfrm>
        </p:grpSpPr>
        <p:sp>
          <p:nvSpPr>
            <p:cNvPr name="Freeform 7" id="7"/>
            <p:cNvSpPr/>
            <p:nvPr/>
          </p:nvSpPr>
          <p:spPr>
            <a:xfrm flipH="false" flipV="false" rot="0">
              <a:off x="0" y="0"/>
              <a:ext cx="698500" cy="812800"/>
            </a:xfrm>
            <a:custGeom>
              <a:avLst/>
              <a:gdLst/>
              <a:ahLst/>
              <a:cxnLst/>
              <a:rect r="r" b="b" t="t" l="l"/>
              <a:pathLst>
                <a:path h="812800" w="698500">
                  <a:moveTo>
                    <a:pt x="349250" y="0"/>
                  </a:moveTo>
                  <a:lnTo>
                    <a:pt x="698500" y="203200"/>
                  </a:lnTo>
                  <a:lnTo>
                    <a:pt x="698500" y="609600"/>
                  </a:lnTo>
                  <a:lnTo>
                    <a:pt x="349250" y="812800"/>
                  </a:lnTo>
                  <a:lnTo>
                    <a:pt x="0" y="609600"/>
                  </a:lnTo>
                  <a:lnTo>
                    <a:pt x="0" y="203200"/>
                  </a:lnTo>
                  <a:lnTo>
                    <a:pt x="349250" y="0"/>
                  </a:lnTo>
                  <a:close/>
                </a:path>
              </a:pathLst>
            </a:custGeom>
            <a:solidFill>
              <a:srgbClr val="000000">
                <a:alpha val="0"/>
              </a:srgbClr>
            </a:solidFill>
            <a:ln w="95250" cap="sq">
              <a:solidFill>
                <a:srgbClr val="CD0505"/>
              </a:solidFill>
              <a:prstDash val="solid"/>
              <a:miter/>
            </a:ln>
          </p:spPr>
        </p:sp>
        <p:sp>
          <p:nvSpPr>
            <p:cNvPr name="TextBox 8" id="8"/>
            <p:cNvSpPr txBox="true"/>
            <p:nvPr/>
          </p:nvSpPr>
          <p:spPr>
            <a:xfrm>
              <a:off x="0" y="101600"/>
              <a:ext cx="698500" cy="571500"/>
            </a:xfrm>
            <a:prstGeom prst="rect">
              <a:avLst/>
            </a:prstGeom>
          </p:spPr>
          <p:txBody>
            <a:bodyPr anchor="ctr" rtlCol="false" tIns="50800" lIns="50800" bIns="50800" rIns="50800"/>
            <a:lstStyle/>
            <a:p>
              <a:pPr algn="ctr">
                <a:lnSpc>
                  <a:spcPts val="2659"/>
                </a:lnSpc>
                <a:spcBef>
                  <a:spcPct val="0"/>
                </a:spcBef>
              </a:pPr>
            </a:p>
          </p:txBody>
        </p:sp>
      </p:grpSp>
      <p:grpSp>
        <p:nvGrpSpPr>
          <p:cNvPr name="Group 9" id="9"/>
          <p:cNvGrpSpPr/>
          <p:nvPr/>
        </p:nvGrpSpPr>
        <p:grpSpPr>
          <a:xfrm rot="-5400000">
            <a:off x="14427687" y="3452365"/>
            <a:ext cx="1209424" cy="1275308"/>
            <a:chOff x="0" y="0"/>
            <a:chExt cx="770809" cy="812800"/>
          </a:xfrm>
        </p:grpSpPr>
        <p:sp>
          <p:nvSpPr>
            <p:cNvPr name="Freeform 10" id="10"/>
            <p:cNvSpPr/>
            <p:nvPr/>
          </p:nvSpPr>
          <p:spPr>
            <a:xfrm flipH="false" flipV="false" rot="0">
              <a:off x="0" y="0"/>
              <a:ext cx="770809" cy="812800"/>
            </a:xfrm>
            <a:custGeom>
              <a:avLst/>
              <a:gdLst/>
              <a:ahLst/>
              <a:cxnLst/>
              <a:rect r="r" b="b" t="t" l="l"/>
              <a:pathLst>
                <a:path h="812800" w="770809">
                  <a:moveTo>
                    <a:pt x="385405" y="0"/>
                  </a:moveTo>
                  <a:lnTo>
                    <a:pt x="770809" y="203200"/>
                  </a:lnTo>
                  <a:lnTo>
                    <a:pt x="770809" y="609600"/>
                  </a:lnTo>
                  <a:lnTo>
                    <a:pt x="385405" y="812800"/>
                  </a:lnTo>
                  <a:lnTo>
                    <a:pt x="0" y="609600"/>
                  </a:lnTo>
                  <a:lnTo>
                    <a:pt x="0" y="203200"/>
                  </a:lnTo>
                  <a:lnTo>
                    <a:pt x="385405" y="0"/>
                  </a:lnTo>
                  <a:close/>
                </a:path>
              </a:pathLst>
            </a:custGeom>
            <a:solidFill>
              <a:srgbClr val="000000"/>
            </a:solidFill>
          </p:spPr>
        </p:sp>
        <p:sp>
          <p:nvSpPr>
            <p:cNvPr name="TextBox 11" id="11"/>
            <p:cNvSpPr txBox="true"/>
            <p:nvPr/>
          </p:nvSpPr>
          <p:spPr>
            <a:xfrm>
              <a:off x="0" y="101600"/>
              <a:ext cx="770809" cy="571500"/>
            </a:xfrm>
            <a:prstGeom prst="rect">
              <a:avLst/>
            </a:prstGeom>
          </p:spPr>
          <p:txBody>
            <a:bodyPr anchor="ctr" rtlCol="false" tIns="50800" lIns="50800" bIns="50800" rIns="50800"/>
            <a:lstStyle/>
            <a:p>
              <a:pPr algn="ctr">
                <a:lnSpc>
                  <a:spcPts val="2659"/>
                </a:lnSpc>
                <a:spcBef>
                  <a:spcPct val="0"/>
                </a:spcBef>
              </a:pPr>
            </a:p>
          </p:txBody>
        </p:sp>
      </p:grpSp>
      <p:grpSp>
        <p:nvGrpSpPr>
          <p:cNvPr name="Group 12" id="12"/>
          <p:cNvGrpSpPr/>
          <p:nvPr/>
        </p:nvGrpSpPr>
        <p:grpSpPr>
          <a:xfrm rot="0">
            <a:off x="12912462" y="4503208"/>
            <a:ext cx="5201859" cy="4504575"/>
            <a:chOff x="0" y="0"/>
            <a:chExt cx="4282440" cy="3708400"/>
          </a:xfrm>
        </p:grpSpPr>
        <p:sp>
          <p:nvSpPr>
            <p:cNvPr name="Freeform 13" id="13"/>
            <p:cNvSpPr/>
            <p:nvPr/>
          </p:nvSpPr>
          <p:spPr>
            <a:xfrm flipH="false" flipV="false" rot="0">
              <a:off x="0" y="0"/>
              <a:ext cx="4282440" cy="3708400"/>
            </a:xfrm>
            <a:custGeom>
              <a:avLst/>
              <a:gdLst/>
              <a:ahLst/>
              <a:cxnLst/>
              <a:rect r="r" b="b" t="t" l="l"/>
              <a:pathLst>
                <a:path h="3708400" w="4282440">
                  <a:moveTo>
                    <a:pt x="3211830" y="0"/>
                  </a:moveTo>
                  <a:lnTo>
                    <a:pt x="1070610" y="0"/>
                  </a:lnTo>
                  <a:lnTo>
                    <a:pt x="0" y="1854200"/>
                  </a:lnTo>
                  <a:lnTo>
                    <a:pt x="1070610" y="3708400"/>
                  </a:lnTo>
                  <a:lnTo>
                    <a:pt x="3211830" y="3708400"/>
                  </a:lnTo>
                  <a:lnTo>
                    <a:pt x="4282440" y="1854200"/>
                  </a:lnTo>
                  <a:close/>
                </a:path>
              </a:pathLst>
            </a:custGeom>
            <a:blipFill>
              <a:blip r:embed="rId4"/>
              <a:stretch>
                <a:fillRect l="-14987" t="0" r="-14987" b="0"/>
              </a:stretch>
            </a:blipFill>
          </p:spPr>
        </p:sp>
      </p:grpSp>
      <p:grpSp>
        <p:nvGrpSpPr>
          <p:cNvPr name="Group 14" id="14"/>
          <p:cNvGrpSpPr/>
          <p:nvPr/>
        </p:nvGrpSpPr>
        <p:grpSpPr>
          <a:xfrm rot="0">
            <a:off x="9391930" y="2566604"/>
            <a:ext cx="4472760" cy="3873208"/>
            <a:chOff x="0" y="0"/>
            <a:chExt cx="4282440" cy="3708400"/>
          </a:xfrm>
        </p:grpSpPr>
        <p:sp>
          <p:nvSpPr>
            <p:cNvPr name="Freeform 15" id="15"/>
            <p:cNvSpPr/>
            <p:nvPr/>
          </p:nvSpPr>
          <p:spPr>
            <a:xfrm flipH="false" flipV="false" rot="0">
              <a:off x="0" y="0"/>
              <a:ext cx="4282440" cy="3708400"/>
            </a:xfrm>
            <a:custGeom>
              <a:avLst/>
              <a:gdLst/>
              <a:ahLst/>
              <a:cxnLst/>
              <a:rect r="r" b="b" t="t" l="l"/>
              <a:pathLst>
                <a:path h="3708400" w="4282440">
                  <a:moveTo>
                    <a:pt x="3211830" y="0"/>
                  </a:moveTo>
                  <a:lnTo>
                    <a:pt x="1070610" y="0"/>
                  </a:lnTo>
                  <a:lnTo>
                    <a:pt x="0" y="1854200"/>
                  </a:lnTo>
                  <a:lnTo>
                    <a:pt x="1070610" y="3708400"/>
                  </a:lnTo>
                  <a:lnTo>
                    <a:pt x="3211830" y="3708400"/>
                  </a:lnTo>
                  <a:lnTo>
                    <a:pt x="4282440" y="1854200"/>
                  </a:lnTo>
                  <a:close/>
                </a:path>
              </a:pathLst>
            </a:custGeom>
            <a:blipFill>
              <a:blip r:embed="rId5"/>
              <a:stretch>
                <a:fillRect l="-15355" t="0" r="-15355" b="0"/>
              </a:stretch>
            </a:blipFill>
          </p:spPr>
        </p:sp>
      </p:grpSp>
      <p:grpSp>
        <p:nvGrpSpPr>
          <p:cNvPr name="Group 16" id="16"/>
          <p:cNvGrpSpPr/>
          <p:nvPr/>
        </p:nvGrpSpPr>
        <p:grpSpPr>
          <a:xfrm rot="-5400000">
            <a:off x="10992142" y="1400380"/>
            <a:ext cx="705924" cy="744380"/>
            <a:chOff x="0" y="0"/>
            <a:chExt cx="770809" cy="812800"/>
          </a:xfrm>
        </p:grpSpPr>
        <p:sp>
          <p:nvSpPr>
            <p:cNvPr name="Freeform 17" id="17"/>
            <p:cNvSpPr/>
            <p:nvPr/>
          </p:nvSpPr>
          <p:spPr>
            <a:xfrm flipH="false" flipV="false" rot="0">
              <a:off x="0" y="0"/>
              <a:ext cx="770809" cy="812800"/>
            </a:xfrm>
            <a:custGeom>
              <a:avLst/>
              <a:gdLst/>
              <a:ahLst/>
              <a:cxnLst/>
              <a:rect r="r" b="b" t="t" l="l"/>
              <a:pathLst>
                <a:path h="812800" w="770809">
                  <a:moveTo>
                    <a:pt x="385405" y="0"/>
                  </a:moveTo>
                  <a:lnTo>
                    <a:pt x="770809" y="203200"/>
                  </a:lnTo>
                  <a:lnTo>
                    <a:pt x="770809" y="609600"/>
                  </a:lnTo>
                  <a:lnTo>
                    <a:pt x="385405" y="812800"/>
                  </a:lnTo>
                  <a:lnTo>
                    <a:pt x="0" y="609600"/>
                  </a:lnTo>
                  <a:lnTo>
                    <a:pt x="0" y="203200"/>
                  </a:lnTo>
                  <a:lnTo>
                    <a:pt x="385405" y="0"/>
                  </a:lnTo>
                  <a:close/>
                </a:path>
              </a:pathLst>
            </a:custGeom>
            <a:solidFill>
              <a:srgbClr val="CD0505"/>
            </a:solidFill>
          </p:spPr>
        </p:sp>
        <p:sp>
          <p:nvSpPr>
            <p:cNvPr name="TextBox 18" id="18"/>
            <p:cNvSpPr txBox="true"/>
            <p:nvPr/>
          </p:nvSpPr>
          <p:spPr>
            <a:xfrm>
              <a:off x="0" y="101600"/>
              <a:ext cx="770809" cy="571500"/>
            </a:xfrm>
            <a:prstGeom prst="rect">
              <a:avLst/>
            </a:prstGeom>
          </p:spPr>
          <p:txBody>
            <a:bodyPr anchor="ctr" rtlCol="false" tIns="50800" lIns="50800" bIns="50800" rIns="50800"/>
            <a:lstStyle/>
            <a:p>
              <a:pPr algn="ctr">
                <a:lnSpc>
                  <a:spcPts val="2659"/>
                </a:lnSpc>
                <a:spcBef>
                  <a:spcPct val="0"/>
                </a:spcBef>
              </a:pPr>
            </a:p>
          </p:txBody>
        </p:sp>
      </p:grpSp>
      <p:grpSp>
        <p:nvGrpSpPr>
          <p:cNvPr name="Group 19" id="19"/>
          <p:cNvGrpSpPr/>
          <p:nvPr/>
        </p:nvGrpSpPr>
        <p:grpSpPr>
          <a:xfrm rot="-5400000">
            <a:off x="16449646" y="3466272"/>
            <a:ext cx="698845" cy="736915"/>
            <a:chOff x="0" y="0"/>
            <a:chExt cx="770809" cy="812800"/>
          </a:xfrm>
        </p:grpSpPr>
        <p:sp>
          <p:nvSpPr>
            <p:cNvPr name="Freeform 20" id="20"/>
            <p:cNvSpPr/>
            <p:nvPr/>
          </p:nvSpPr>
          <p:spPr>
            <a:xfrm flipH="false" flipV="false" rot="0">
              <a:off x="0" y="0"/>
              <a:ext cx="770809" cy="812800"/>
            </a:xfrm>
            <a:custGeom>
              <a:avLst/>
              <a:gdLst/>
              <a:ahLst/>
              <a:cxnLst/>
              <a:rect r="r" b="b" t="t" l="l"/>
              <a:pathLst>
                <a:path h="812800" w="770809">
                  <a:moveTo>
                    <a:pt x="385405" y="0"/>
                  </a:moveTo>
                  <a:lnTo>
                    <a:pt x="770809" y="203200"/>
                  </a:lnTo>
                  <a:lnTo>
                    <a:pt x="770809" y="609600"/>
                  </a:lnTo>
                  <a:lnTo>
                    <a:pt x="385405" y="812800"/>
                  </a:lnTo>
                  <a:lnTo>
                    <a:pt x="0" y="609600"/>
                  </a:lnTo>
                  <a:lnTo>
                    <a:pt x="0" y="203200"/>
                  </a:lnTo>
                  <a:lnTo>
                    <a:pt x="385405" y="0"/>
                  </a:lnTo>
                  <a:close/>
                </a:path>
              </a:pathLst>
            </a:custGeom>
            <a:solidFill>
              <a:srgbClr val="000000"/>
            </a:solidFill>
          </p:spPr>
        </p:sp>
        <p:sp>
          <p:nvSpPr>
            <p:cNvPr name="TextBox 21" id="21"/>
            <p:cNvSpPr txBox="true"/>
            <p:nvPr/>
          </p:nvSpPr>
          <p:spPr>
            <a:xfrm>
              <a:off x="0" y="101600"/>
              <a:ext cx="770809" cy="571500"/>
            </a:xfrm>
            <a:prstGeom prst="rect">
              <a:avLst/>
            </a:prstGeom>
          </p:spPr>
          <p:txBody>
            <a:bodyPr anchor="ctr" rtlCol="false" tIns="50800" lIns="50800" bIns="50800" rIns="50800"/>
            <a:lstStyle/>
            <a:p>
              <a:pPr algn="ctr">
                <a:lnSpc>
                  <a:spcPts val="2659"/>
                </a:lnSpc>
                <a:spcBef>
                  <a:spcPct val="0"/>
                </a:spcBef>
              </a:pPr>
            </a:p>
          </p:txBody>
        </p:sp>
      </p:grpSp>
      <p:sp>
        <p:nvSpPr>
          <p:cNvPr name="TextBox 22" id="22"/>
          <p:cNvSpPr txBox="true"/>
          <p:nvPr/>
        </p:nvSpPr>
        <p:spPr>
          <a:xfrm rot="0">
            <a:off x="1028700" y="4061884"/>
            <a:ext cx="7358685" cy="4874261"/>
          </a:xfrm>
          <a:prstGeom prst="rect">
            <a:avLst/>
          </a:prstGeom>
        </p:spPr>
        <p:txBody>
          <a:bodyPr anchor="t" rtlCol="false" tIns="0" lIns="0" bIns="0" rIns="0">
            <a:spAutoFit/>
          </a:bodyPr>
          <a:lstStyle/>
          <a:p>
            <a:pPr algn="l">
              <a:lnSpc>
                <a:spcPts val="4339"/>
              </a:lnSpc>
              <a:spcBef>
                <a:spcPct val="0"/>
              </a:spcBef>
            </a:pPr>
            <a:r>
              <a:rPr lang="en-US" sz="3099">
                <a:solidFill>
                  <a:srgbClr val="000000"/>
                </a:solidFill>
                <a:latin typeface="Glacial Indifference"/>
              </a:rPr>
              <a:t>Tujuan dari proyek manajemen basis data ini adalah untuk mengurangi waktu tunggu sehingga siswa dapat menghabiskan lebih banyak waktu saat istirahat atau di antara sesi. membuat website kantin kampus yang mudah digunakan sehingga memudahkan mahasiswa memesan makanan dari mana saja dan kapan saja serta mengambilnya tanpa harus mengantri lama.</a:t>
            </a:r>
          </a:p>
        </p:txBody>
      </p:sp>
      <p:grpSp>
        <p:nvGrpSpPr>
          <p:cNvPr name="Group 23" id="23"/>
          <p:cNvGrpSpPr/>
          <p:nvPr/>
        </p:nvGrpSpPr>
        <p:grpSpPr>
          <a:xfrm rot="0">
            <a:off x="1028700" y="1419608"/>
            <a:ext cx="8507318" cy="2137531"/>
            <a:chOff x="0" y="0"/>
            <a:chExt cx="11343090" cy="2850041"/>
          </a:xfrm>
        </p:grpSpPr>
        <p:sp>
          <p:nvSpPr>
            <p:cNvPr name="TextBox 24" id="24"/>
            <p:cNvSpPr txBox="true"/>
            <p:nvPr/>
          </p:nvSpPr>
          <p:spPr>
            <a:xfrm rot="0">
              <a:off x="0" y="0"/>
              <a:ext cx="11343090" cy="1714500"/>
            </a:xfrm>
            <a:prstGeom prst="rect">
              <a:avLst/>
            </a:prstGeom>
          </p:spPr>
          <p:txBody>
            <a:bodyPr anchor="t" rtlCol="false" tIns="0" lIns="0" bIns="0" rIns="0">
              <a:spAutoFit/>
            </a:bodyPr>
            <a:lstStyle/>
            <a:p>
              <a:pPr algn="l">
                <a:lnSpc>
                  <a:spcPts val="10199"/>
                </a:lnSpc>
              </a:pPr>
              <a:r>
                <a:rPr lang="en-US" sz="8499">
                  <a:solidFill>
                    <a:srgbClr val="000000"/>
                  </a:solidFill>
                  <a:latin typeface="League Spartan Bold"/>
                </a:rPr>
                <a:t>Our Vision</a:t>
              </a:r>
            </a:p>
          </p:txBody>
        </p:sp>
        <p:sp>
          <p:nvSpPr>
            <p:cNvPr name="TextBox 25" id="25"/>
            <p:cNvSpPr txBox="true"/>
            <p:nvPr/>
          </p:nvSpPr>
          <p:spPr>
            <a:xfrm rot="0">
              <a:off x="0" y="1418116"/>
              <a:ext cx="10453133" cy="1431925"/>
            </a:xfrm>
            <a:prstGeom prst="rect">
              <a:avLst/>
            </a:prstGeom>
          </p:spPr>
          <p:txBody>
            <a:bodyPr anchor="t" rtlCol="false" tIns="0" lIns="0" bIns="0" rIns="0">
              <a:spAutoFit/>
            </a:bodyPr>
            <a:lstStyle/>
            <a:p>
              <a:pPr algn="l">
                <a:lnSpc>
                  <a:spcPts val="8400"/>
                </a:lnSpc>
              </a:pPr>
              <a:r>
                <a:rPr lang="en-US" sz="7000">
                  <a:solidFill>
                    <a:srgbClr val="CD0505"/>
                  </a:solidFill>
                  <a:latin typeface="Montserrat Classic Bold"/>
                </a:rPr>
                <a:t>QuickCanteen</a:t>
              </a:r>
            </a:p>
          </p:txBody>
        </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5400000">
            <a:off x="13304201" y="4119419"/>
            <a:ext cx="1131000" cy="1192613"/>
            <a:chOff x="0" y="0"/>
            <a:chExt cx="770809" cy="812800"/>
          </a:xfrm>
        </p:grpSpPr>
        <p:sp>
          <p:nvSpPr>
            <p:cNvPr name="Freeform 3" id="3"/>
            <p:cNvSpPr/>
            <p:nvPr/>
          </p:nvSpPr>
          <p:spPr>
            <a:xfrm flipH="false" flipV="false" rot="0">
              <a:off x="0" y="0"/>
              <a:ext cx="770809" cy="812800"/>
            </a:xfrm>
            <a:custGeom>
              <a:avLst/>
              <a:gdLst/>
              <a:ahLst/>
              <a:cxnLst/>
              <a:rect r="r" b="b" t="t" l="l"/>
              <a:pathLst>
                <a:path h="812800" w="770809">
                  <a:moveTo>
                    <a:pt x="385405" y="0"/>
                  </a:moveTo>
                  <a:lnTo>
                    <a:pt x="770809" y="203200"/>
                  </a:lnTo>
                  <a:lnTo>
                    <a:pt x="770809" y="609600"/>
                  </a:lnTo>
                  <a:lnTo>
                    <a:pt x="385405" y="812800"/>
                  </a:lnTo>
                  <a:lnTo>
                    <a:pt x="0" y="609600"/>
                  </a:lnTo>
                  <a:lnTo>
                    <a:pt x="0" y="203200"/>
                  </a:lnTo>
                  <a:lnTo>
                    <a:pt x="385405" y="0"/>
                  </a:lnTo>
                  <a:close/>
                </a:path>
              </a:pathLst>
            </a:custGeom>
            <a:solidFill>
              <a:srgbClr val="CD0505"/>
            </a:solidFill>
          </p:spPr>
        </p:sp>
        <p:sp>
          <p:nvSpPr>
            <p:cNvPr name="TextBox 4" id="4"/>
            <p:cNvSpPr txBox="true"/>
            <p:nvPr/>
          </p:nvSpPr>
          <p:spPr>
            <a:xfrm>
              <a:off x="0" y="101600"/>
              <a:ext cx="770809" cy="57150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5400000">
            <a:off x="15445028" y="95531"/>
            <a:ext cx="1283883" cy="1493973"/>
            <a:chOff x="0" y="0"/>
            <a:chExt cx="698500" cy="812800"/>
          </a:xfrm>
        </p:grpSpPr>
        <p:sp>
          <p:nvSpPr>
            <p:cNvPr name="Freeform 6" id="6"/>
            <p:cNvSpPr/>
            <p:nvPr/>
          </p:nvSpPr>
          <p:spPr>
            <a:xfrm flipH="false" flipV="false" rot="0">
              <a:off x="0" y="0"/>
              <a:ext cx="698500" cy="812800"/>
            </a:xfrm>
            <a:custGeom>
              <a:avLst/>
              <a:gdLst/>
              <a:ahLst/>
              <a:cxnLst/>
              <a:rect r="r" b="b" t="t" l="l"/>
              <a:pathLst>
                <a:path h="812800" w="698500">
                  <a:moveTo>
                    <a:pt x="349250" y="0"/>
                  </a:moveTo>
                  <a:lnTo>
                    <a:pt x="698500" y="203200"/>
                  </a:lnTo>
                  <a:lnTo>
                    <a:pt x="698500" y="609600"/>
                  </a:lnTo>
                  <a:lnTo>
                    <a:pt x="349250" y="812800"/>
                  </a:lnTo>
                  <a:lnTo>
                    <a:pt x="0" y="609600"/>
                  </a:lnTo>
                  <a:lnTo>
                    <a:pt x="0" y="203200"/>
                  </a:lnTo>
                  <a:lnTo>
                    <a:pt x="349250" y="0"/>
                  </a:lnTo>
                  <a:close/>
                </a:path>
              </a:pathLst>
            </a:custGeom>
            <a:solidFill>
              <a:srgbClr val="000000">
                <a:alpha val="0"/>
              </a:srgbClr>
            </a:solidFill>
            <a:ln w="95250" cap="sq">
              <a:solidFill>
                <a:srgbClr val="CD0505"/>
              </a:solidFill>
              <a:prstDash val="solid"/>
              <a:miter/>
            </a:ln>
          </p:spPr>
        </p:sp>
        <p:sp>
          <p:nvSpPr>
            <p:cNvPr name="TextBox 7" id="7"/>
            <p:cNvSpPr txBox="true"/>
            <p:nvPr/>
          </p:nvSpPr>
          <p:spPr>
            <a:xfrm>
              <a:off x="0" y="101600"/>
              <a:ext cx="698500" cy="571500"/>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5400000">
            <a:off x="17920781" y="1728278"/>
            <a:ext cx="1209424" cy="1275308"/>
            <a:chOff x="0" y="0"/>
            <a:chExt cx="770809" cy="812800"/>
          </a:xfrm>
        </p:grpSpPr>
        <p:sp>
          <p:nvSpPr>
            <p:cNvPr name="Freeform 9" id="9"/>
            <p:cNvSpPr/>
            <p:nvPr/>
          </p:nvSpPr>
          <p:spPr>
            <a:xfrm flipH="false" flipV="false" rot="0">
              <a:off x="0" y="0"/>
              <a:ext cx="770809" cy="812800"/>
            </a:xfrm>
            <a:custGeom>
              <a:avLst/>
              <a:gdLst/>
              <a:ahLst/>
              <a:cxnLst/>
              <a:rect r="r" b="b" t="t" l="l"/>
              <a:pathLst>
                <a:path h="812800" w="770809">
                  <a:moveTo>
                    <a:pt x="385405" y="0"/>
                  </a:moveTo>
                  <a:lnTo>
                    <a:pt x="770809" y="203200"/>
                  </a:lnTo>
                  <a:lnTo>
                    <a:pt x="770809" y="609600"/>
                  </a:lnTo>
                  <a:lnTo>
                    <a:pt x="385405" y="812800"/>
                  </a:lnTo>
                  <a:lnTo>
                    <a:pt x="0" y="609600"/>
                  </a:lnTo>
                  <a:lnTo>
                    <a:pt x="0" y="203200"/>
                  </a:lnTo>
                  <a:lnTo>
                    <a:pt x="385405" y="0"/>
                  </a:lnTo>
                  <a:close/>
                </a:path>
              </a:pathLst>
            </a:custGeom>
            <a:solidFill>
              <a:srgbClr val="000000"/>
            </a:solidFill>
          </p:spPr>
        </p:sp>
        <p:sp>
          <p:nvSpPr>
            <p:cNvPr name="TextBox 10" id="10"/>
            <p:cNvSpPr txBox="true"/>
            <p:nvPr/>
          </p:nvSpPr>
          <p:spPr>
            <a:xfrm>
              <a:off x="0" y="101600"/>
              <a:ext cx="770809" cy="571500"/>
            </a:xfrm>
            <a:prstGeom prst="rect">
              <a:avLst/>
            </a:prstGeom>
          </p:spPr>
          <p:txBody>
            <a:bodyPr anchor="ctr" rtlCol="false" tIns="50800" lIns="50800" bIns="50800" rIns="50800"/>
            <a:lstStyle/>
            <a:p>
              <a:pPr algn="ctr">
                <a:lnSpc>
                  <a:spcPts val="2659"/>
                </a:lnSpc>
                <a:spcBef>
                  <a:spcPct val="0"/>
                </a:spcBef>
              </a:pPr>
            </a:p>
          </p:txBody>
        </p:sp>
      </p:grpSp>
      <p:grpSp>
        <p:nvGrpSpPr>
          <p:cNvPr name="Group 11" id="11"/>
          <p:cNvGrpSpPr/>
          <p:nvPr/>
        </p:nvGrpSpPr>
        <p:grpSpPr>
          <a:xfrm rot="0">
            <a:off x="12885024" y="842517"/>
            <a:ext cx="4472760" cy="3873208"/>
            <a:chOff x="0" y="0"/>
            <a:chExt cx="4282440" cy="3708400"/>
          </a:xfrm>
        </p:grpSpPr>
        <p:sp>
          <p:nvSpPr>
            <p:cNvPr name="Freeform 12" id="12"/>
            <p:cNvSpPr/>
            <p:nvPr/>
          </p:nvSpPr>
          <p:spPr>
            <a:xfrm flipH="false" flipV="false" rot="0">
              <a:off x="0" y="0"/>
              <a:ext cx="4282440" cy="3708400"/>
            </a:xfrm>
            <a:custGeom>
              <a:avLst/>
              <a:gdLst/>
              <a:ahLst/>
              <a:cxnLst/>
              <a:rect r="r" b="b" t="t" l="l"/>
              <a:pathLst>
                <a:path h="3708400" w="4282440">
                  <a:moveTo>
                    <a:pt x="3211830" y="0"/>
                  </a:moveTo>
                  <a:lnTo>
                    <a:pt x="1070610" y="0"/>
                  </a:lnTo>
                  <a:lnTo>
                    <a:pt x="0" y="1854200"/>
                  </a:lnTo>
                  <a:lnTo>
                    <a:pt x="1070610" y="3708400"/>
                  </a:lnTo>
                  <a:lnTo>
                    <a:pt x="3211830" y="3708400"/>
                  </a:lnTo>
                  <a:lnTo>
                    <a:pt x="4282440" y="1854200"/>
                  </a:lnTo>
                  <a:close/>
                </a:path>
              </a:pathLst>
            </a:custGeom>
            <a:blipFill>
              <a:blip r:embed="rId2"/>
              <a:stretch>
                <a:fillRect l="-15355" t="0" r="-15355" b="0"/>
              </a:stretch>
            </a:blipFill>
          </p:spPr>
        </p:sp>
      </p:grpSp>
      <p:grpSp>
        <p:nvGrpSpPr>
          <p:cNvPr name="Group 13" id="13"/>
          <p:cNvGrpSpPr/>
          <p:nvPr/>
        </p:nvGrpSpPr>
        <p:grpSpPr>
          <a:xfrm rot="-5400000">
            <a:off x="14485236" y="-323707"/>
            <a:ext cx="705924" cy="744380"/>
            <a:chOff x="0" y="0"/>
            <a:chExt cx="770809" cy="812800"/>
          </a:xfrm>
        </p:grpSpPr>
        <p:sp>
          <p:nvSpPr>
            <p:cNvPr name="Freeform 14" id="14"/>
            <p:cNvSpPr/>
            <p:nvPr/>
          </p:nvSpPr>
          <p:spPr>
            <a:xfrm flipH="false" flipV="false" rot="0">
              <a:off x="0" y="0"/>
              <a:ext cx="770809" cy="812800"/>
            </a:xfrm>
            <a:custGeom>
              <a:avLst/>
              <a:gdLst/>
              <a:ahLst/>
              <a:cxnLst/>
              <a:rect r="r" b="b" t="t" l="l"/>
              <a:pathLst>
                <a:path h="812800" w="770809">
                  <a:moveTo>
                    <a:pt x="385405" y="0"/>
                  </a:moveTo>
                  <a:lnTo>
                    <a:pt x="770809" y="203200"/>
                  </a:lnTo>
                  <a:lnTo>
                    <a:pt x="770809" y="609600"/>
                  </a:lnTo>
                  <a:lnTo>
                    <a:pt x="385405" y="812800"/>
                  </a:lnTo>
                  <a:lnTo>
                    <a:pt x="0" y="609600"/>
                  </a:lnTo>
                  <a:lnTo>
                    <a:pt x="0" y="203200"/>
                  </a:lnTo>
                  <a:lnTo>
                    <a:pt x="385405" y="0"/>
                  </a:lnTo>
                  <a:close/>
                </a:path>
              </a:pathLst>
            </a:custGeom>
            <a:solidFill>
              <a:srgbClr val="CD0505"/>
            </a:solidFill>
          </p:spPr>
        </p:sp>
        <p:sp>
          <p:nvSpPr>
            <p:cNvPr name="TextBox 15" id="15"/>
            <p:cNvSpPr txBox="true"/>
            <p:nvPr/>
          </p:nvSpPr>
          <p:spPr>
            <a:xfrm>
              <a:off x="0" y="101600"/>
              <a:ext cx="770809" cy="571500"/>
            </a:xfrm>
            <a:prstGeom prst="rect">
              <a:avLst/>
            </a:prstGeom>
          </p:spPr>
          <p:txBody>
            <a:bodyPr anchor="ctr" rtlCol="false" tIns="50800" lIns="50800" bIns="50800" rIns="50800"/>
            <a:lstStyle/>
            <a:p>
              <a:pPr algn="ctr">
                <a:lnSpc>
                  <a:spcPts val="2659"/>
                </a:lnSpc>
                <a:spcBef>
                  <a:spcPct val="0"/>
                </a:spcBef>
              </a:pPr>
            </a:p>
          </p:txBody>
        </p:sp>
      </p:grpSp>
      <p:sp>
        <p:nvSpPr>
          <p:cNvPr name="TextBox 16" id="16"/>
          <p:cNvSpPr txBox="true"/>
          <p:nvPr/>
        </p:nvSpPr>
        <p:spPr>
          <a:xfrm rot="0">
            <a:off x="1028700" y="4352607"/>
            <a:ext cx="11856324" cy="4905693"/>
          </a:xfrm>
          <a:prstGeom prst="rect">
            <a:avLst/>
          </a:prstGeom>
        </p:spPr>
        <p:txBody>
          <a:bodyPr anchor="t" rtlCol="false" tIns="0" lIns="0" bIns="0" rIns="0">
            <a:spAutoFit/>
          </a:bodyPr>
          <a:lstStyle/>
          <a:p>
            <a:pPr algn="l" marL="669281" indent="-334641" lvl="1">
              <a:lnSpc>
                <a:spcPts val="4339"/>
              </a:lnSpc>
              <a:buFont typeface="Arial"/>
              <a:buChar char="•"/>
            </a:pPr>
            <a:r>
              <a:rPr lang="en-US" sz="3099">
                <a:solidFill>
                  <a:srgbClr val="000000"/>
                </a:solidFill>
                <a:latin typeface="Glacial Indifference"/>
              </a:rPr>
              <a:t>Pemesanan dan Pembayaran: Interface yang ramah pengguna memungkinkan siswa memesan dan membayar makanan mereka menggunakan gateway pembayaran terintegrasi.</a:t>
            </a:r>
          </a:p>
          <a:p>
            <a:pPr algn="l" marL="669281" indent="-334641" lvl="1">
              <a:lnSpc>
                <a:spcPts val="4339"/>
              </a:lnSpc>
              <a:buFont typeface="Arial"/>
              <a:buChar char="•"/>
            </a:pPr>
            <a:r>
              <a:rPr lang="en-US" sz="3099">
                <a:solidFill>
                  <a:srgbClr val="000000"/>
                </a:solidFill>
                <a:latin typeface="Glacial Indifference"/>
              </a:rPr>
              <a:t>Pelacakan Pesanan: Mahasiswa dapat melacak status pesanan mereka secara real-time, memungkinkan mereka tiba di kantin tepat ketika makanan sudah siap.</a:t>
            </a:r>
          </a:p>
          <a:p>
            <a:pPr algn="l" marL="669281" indent="-334641" lvl="1">
              <a:lnSpc>
                <a:spcPts val="4339"/>
              </a:lnSpc>
              <a:spcBef>
                <a:spcPct val="0"/>
              </a:spcBef>
              <a:buFont typeface="Arial"/>
              <a:buChar char="•"/>
            </a:pPr>
            <a:r>
              <a:rPr lang="en-US" sz="3099">
                <a:solidFill>
                  <a:srgbClr val="000000"/>
                </a:solidFill>
                <a:latin typeface="Glacial Indifference"/>
              </a:rPr>
              <a:t>Manajemen Inventaris: Admin dapat mengelola inventaris kantin, melacak item makanan dan bahan-bahan.</a:t>
            </a:r>
          </a:p>
          <a:p>
            <a:pPr algn="l">
              <a:lnSpc>
                <a:spcPts val="4339"/>
              </a:lnSpc>
              <a:spcBef>
                <a:spcPct val="0"/>
              </a:spcBef>
            </a:pPr>
          </a:p>
        </p:txBody>
      </p:sp>
      <p:grpSp>
        <p:nvGrpSpPr>
          <p:cNvPr name="Group 17" id="17"/>
          <p:cNvGrpSpPr/>
          <p:nvPr/>
        </p:nvGrpSpPr>
        <p:grpSpPr>
          <a:xfrm rot="0">
            <a:off x="1028700" y="1419608"/>
            <a:ext cx="8507318" cy="2137531"/>
            <a:chOff x="0" y="0"/>
            <a:chExt cx="11343090" cy="2850041"/>
          </a:xfrm>
        </p:grpSpPr>
        <p:sp>
          <p:nvSpPr>
            <p:cNvPr name="TextBox 18" id="18"/>
            <p:cNvSpPr txBox="true"/>
            <p:nvPr/>
          </p:nvSpPr>
          <p:spPr>
            <a:xfrm rot="0">
              <a:off x="0" y="0"/>
              <a:ext cx="11343090" cy="1714500"/>
            </a:xfrm>
            <a:prstGeom prst="rect">
              <a:avLst/>
            </a:prstGeom>
          </p:spPr>
          <p:txBody>
            <a:bodyPr anchor="t" rtlCol="false" tIns="0" lIns="0" bIns="0" rIns="0">
              <a:spAutoFit/>
            </a:bodyPr>
            <a:lstStyle/>
            <a:p>
              <a:pPr algn="l">
                <a:lnSpc>
                  <a:spcPts val="10199"/>
                </a:lnSpc>
              </a:pPr>
              <a:r>
                <a:rPr lang="en-US" sz="8499">
                  <a:solidFill>
                    <a:srgbClr val="000000"/>
                  </a:solidFill>
                  <a:latin typeface="League Spartan Bold"/>
                </a:rPr>
                <a:t>Our Features</a:t>
              </a:r>
            </a:p>
          </p:txBody>
        </p:sp>
        <p:sp>
          <p:nvSpPr>
            <p:cNvPr name="TextBox 19" id="19"/>
            <p:cNvSpPr txBox="true"/>
            <p:nvPr/>
          </p:nvSpPr>
          <p:spPr>
            <a:xfrm rot="0">
              <a:off x="0" y="1418116"/>
              <a:ext cx="10453133" cy="1431925"/>
            </a:xfrm>
            <a:prstGeom prst="rect">
              <a:avLst/>
            </a:prstGeom>
          </p:spPr>
          <p:txBody>
            <a:bodyPr anchor="t" rtlCol="false" tIns="0" lIns="0" bIns="0" rIns="0">
              <a:spAutoFit/>
            </a:bodyPr>
            <a:lstStyle/>
            <a:p>
              <a:pPr algn="l">
                <a:lnSpc>
                  <a:spcPts val="8400"/>
                </a:lnSpc>
              </a:pPr>
              <a:r>
                <a:rPr lang="en-US" sz="7000">
                  <a:solidFill>
                    <a:srgbClr val="CD0505"/>
                  </a:solidFill>
                  <a:latin typeface="Montserrat Classic Bold"/>
                </a:rPr>
                <a:t>QuickCanteen</a:t>
              </a:r>
            </a:p>
          </p:txBody>
        </p:sp>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5400000">
            <a:off x="-315539" y="8857369"/>
            <a:ext cx="1993023" cy="2319154"/>
            <a:chOff x="0" y="0"/>
            <a:chExt cx="698500" cy="812800"/>
          </a:xfrm>
        </p:grpSpPr>
        <p:sp>
          <p:nvSpPr>
            <p:cNvPr name="Freeform 3" id="3"/>
            <p:cNvSpPr/>
            <p:nvPr/>
          </p:nvSpPr>
          <p:spPr>
            <a:xfrm flipH="false" flipV="false" rot="0">
              <a:off x="0" y="0"/>
              <a:ext cx="698500" cy="812800"/>
            </a:xfrm>
            <a:custGeom>
              <a:avLst/>
              <a:gdLst/>
              <a:ahLst/>
              <a:cxnLst/>
              <a:rect r="r" b="b" t="t" l="l"/>
              <a:pathLst>
                <a:path h="812800" w="698500">
                  <a:moveTo>
                    <a:pt x="349250" y="0"/>
                  </a:moveTo>
                  <a:lnTo>
                    <a:pt x="698500" y="203200"/>
                  </a:lnTo>
                  <a:lnTo>
                    <a:pt x="698500" y="609600"/>
                  </a:lnTo>
                  <a:lnTo>
                    <a:pt x="349250" y="812800"/>
                  </a:lnTo>
                  <a:lnTo>
                    <a:pt x="0" y="609600"/>
                  </a:lnTo>
                  <a:lnTo>
                    <a:pt x="0" y="203200"/>
                  </a:lnTo>
                  <a:lnTo>
                    <a:pt x="349250" y="0"/>
                  </a:lnTo>
                  <a:close/>
                </a:path>
              </a:pathLst>
            </a:custGeom>
            <a:solidFill>
              <a:srgbClr val="000000">
                <a:alpha val="0"/>
              </a:srgbClr>
            </a:solidFill>
            <a:ln w="95250" cap="sq">
              <a:solidFill>
                <a:srgbClr val="CD0505"/>
              </a:solidFill>
              <a:prstDash val="solid"/>
              <a:miter/>
            </a:ln>
          </p:spPr>
        </p:sp>
        <p:sp>
          <p:nvSpPr>
            <p:cNvPr name="TextBox 4" id="4"/>
            <p:cNvSpPr txBox="true"/>
            <p:nvPr/>
          </p:nvSpPr>
          <p:spPr>
            <a:xfrm>
              <a:off x="0" y="101600"/>
              <a:ext cx="698500" cy="57150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6187530">
            <a:off x="5000800" y="-916881"/>
            <a:ext cx="1818425" cy="2115985"/>
            <a:chOff x="0" y="0"/>
            <a:chExt cx="698500" cy="812800"/>
          </a:xfrm>
        </p:grpSpPr>
        <p:sp>
          <p:nvSpPr>
            <p:cNvPr name="Freeform 6" id="6"/>
            <p:cNvSpPr/>
            <p:nvPr/>
          </p:nvSpPr>
          <p:spPr>
            <a:xfrm flipH="false" flipV="false" rot="0">
              <a:off x="0" y="0"/>
              <a:ext cx="698500" cy="812800"/>
            </a:xfrm>
            <a:custGeom>
              <a:avLst/>
              <a:gdLst/>
              <a:ahLst/>
              <a:cxnLst/>
              <a:rect r="r" b="b" t="t" l="l"/>
              <a:pathLst>
                <a:path h="812800" w="698500">
                  <a:moveTo>
                    <a:pt x="349250" y="0"/>
                  </a:moveTo>
                  <a:lnTo>
                    <a:pt x="698500" y="203200"/>
                  </a:lnTo>
                  <a:lnTo>
                    <a:pt x="698500" y="609600"/>
                  </a:lnTo>
                  <a:lnTo>
                    <a:pt x="349250" y="812800"/>
                  </a:lnTo>
                  <a:lnTo>
                    <a:pt x="0" y="609600"/>
                  </a:lnTo>
                  <a:lnTo>
                    <a:pt x="0" y="203200"/>
                  </a:lnTo>
                  <a:lnTo>
                    <a:pt x="349250" y="0"/>
                  </a:lnTo>
                  <a:close/>
                </a:path>
              </a:pathLst>
            </a:custGeom>
            <a:solidFill>
              <a:srgbClr val="000000"/>
            </a:solidFill>
          </p:spPr>
        </p:sp>
        <p:sp>
          <p:nvSpPr>
            <p:cNvPr name="TextBox 7" id="7"/>
            <p:cNvSpPr txBox="true"/>
            <p:nvPr/>
          </p:nvSpPr>
          <p:spPr>
            <a:xfrm>
              <a:off x="0" y="101600"/>
              <a:ext cx="698500" cy="571500"/>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5400000">
            <a:off x="-411301" y="568305"/>
            <a:ext cx="822602" cy="957209"/>
            <a:chOff x="0" y="0"/>
            <a:chExt cx="698500" cy="812800"/>
          </a:xfrm>
        </p:grpSpPr>
        <p:sp>
          <p:nvSpPr>
            <p:cNvPr name="Freeform 9" id="9"/>
            <p:cNvSpPr/>
            <p:nvPr/>
          </p:nvSpPr>
          <p:spPr>
            <a:xfrm flipH="false" flipV="false" rot="0">
              <a:off x="0" y="0"/>
              <a:ext cx="698500" cy="812800"/>
            </a:xfrm>
            <a:custGeom>
              <a:avLst/>
              <a:gdLst/>
              <a:ahLst/>
              <a:cxnLst/>
              <a:rect r="r" b="b" t="t" l="l"/>
              <a:pathLst>
                <a:path h="812800" w="698500">
                  <a:moveTo>
                    <a:pt x="349250" y="0"/>
                  </a:moveTo>
                  <a:lnTo>
                    <a:pt x="698500" y="203200"/>
                  </a:lnTo>
                  <a:lnTo>
                    <a:pt x="698500" y="609600"/>
                  </a:lnTo>
                  <a:lnTo>
                    <a:pt x="349250" y="812800"/>
                  </a:lnTo>
                  <a:lnTo>
                    <a:pt x="0" y="609600"/>
                  </a:lnTo>
                  <a:lnTo>
                    <a:pt x="0" y="203200"/>
                  </a:lnTo>
                  <a:lnTo>
                    <a:pt x="349250" y="0"/>
                  </a:lnTo>
                  <a:close/>
                </a:path>
              </a:pathLst>
            </a:custGeom>
            <a:solidFill>
              <a:srgbClr val="CD0505"/>
            </a:solidFill>
          </p:spPr>
        </p:sp>
        <p:sp>
          <p:nvSpPr>
            <p:cNvPr name="TextBox 10" id="10"/>
            <p:cNvSpPr txBox="true"/>
            <p:nvPr/>
          </p:nvSpPr>
          <p:spPr>
            <a:xfrm>
              <a:off x="0" y="101600"/>
              <a:ext cx="698500" cy="571500"/>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6508507">
            <a:off x="6152232" y="9108885"/>
            <a:ext cx="1151900" cy="1340392"/>
            <a:chOff x="0" y="0"/>
            <a:chExt cx="698500" cy="812800"/>
          </a:xfrm>
        </p:grpSpPr>
        <p:sp>
          <p:nvSpPr>
            <p:cNvPr name="Freeform 12" id="12"/>
            <p:cNvSpPr/>
            <p:nvPr/>
          </p:nvSpPr>
          <p:spPr>
            <a:xfrm flipH="false" flipV="false" rot="0">
              <a:off x="0" y="0"/>
              <a:ext cx="698500" cy="812800"/>
            </a:xfrm>
            <a:custGeom>
              <a:avLst/>
              <a:gdLst/>
              <a:ahLst/>
              <a:cxnLst/>
              <a:rect r="r" b="b" t="t" l="l"/>
              <a:pathLst>
                <a:path h="812800" w="698500">
                  <a:moveTo>
                    <a:pt x="349250" y="0"/>
                  </a:moveTo>
                  <a:lnTo>
                    <a:pt x="698500" y="203200"/>
                  </a:lnTo>
                  <a:lnTo>
                    <a:pt x="698500" y="609600"/>
                  </a:lnTo>
                  <a:lnTo>
                    <a:pt x="349250" y="812800"/>
                  </a:lnTo>
                  <a:lnTo>
                    <a:pt x="0" y="609600"/>
                  </a:lnTo>
                  <a:lnTo>
                    <a:pt x="0" y="203200"/>
                  </a:lnTo>
                  <a:lnTo>
                    <a:pt x="349250" y="0"/>
                  </a:lnTo>
                  <a:close/>
                </a:path>
              </a:pathLst>
            </a:custGeom>
            <a:solidFill>
              <a:srgbClr val="CD0505"/>
            </a:solidFill>
          </p:spPr>
        </p:sp>
        <p:sp>
          <p:nvSpPr>
            <p:cNvPr name="TextBox 13" id="13"/>
            <p:cNvSpPr txBox="true"/>
            <p:nvPr/>
          </p:nvSpPr>
          <p:spPr>
            <a:xfrm>
              <a:off x="0" y="101600"/>
              <a:ext cx="698500" cy="571500"/>
            </a:xfrm>
            <a:prstGeom prst="rect">
              <a:avLst/>
            </a:prstGeom>
          </p:spPr>
          <p:txBody>
            <a:bodyPr anchor="ctr" rtlCol="false" tIns="50800" lIns="50800" bIns="50800" rIns="50800"/>
            <a:lstStyle/>
            <a:p>
              <a:pPr algn="ctr">
                <a:lnSpc>
                  <a:spcPts val="2659"/>
                </a:lnSpc>
              </a:pPr>
            </a:p>
          </p:txBody>
        </p:sp>
      </p:grpSp>
      <p:sp>
        <p:nvSpPr>
          <p:cNvPr name="Freeform 14" id="14"/>
          <p:cNvSpPr/>
          <p:nvPr/>
        </p:nvSpPr>
        <p:spPr>
          <a:xfrm flipH="false" flipV="false" rot="0">
            <a:off x="9249624" y="0"/>
            <a:ext cx="8009676" cy="10287000"/>
          </a:xfrm>
          <a:custGeom>
            <a:avLst/>
            <a:gdLst/>
            <a:ahLst/>
            <a:cxnLst/>
            <a:rect r="r" b="b" t="t" l="l"/>
            <a:pathLst>
              <a:path h="10287000" w="8009676">
                <a:moveTo>
                  <a:pt x="0" y="0"/>
                </a:moveTo>
                <a:lnTo>
                  <a:pt x="8009676" y="0"/>
                </a:lnTo>
                <a:lnTo>
                  <a:pt x="8009676" y="10287000"/>
                </a:lnTo>
                <a:lnTo>
                  <a:pt x="0" y="10287000"/>
                </a:lnTo>
                <a:lnTo>
                  <a:pt x="0" y="0"/>
                </a:lnTo>
                <a:close/>
              </a:path>
            </a:pathLst>
          </a:custGeom>
          <a:blipFill>
            <a:blip r:embed="rId2"/>
            <a:stretch>
              <a:fillRect l="0" t="0" r="0" b="0"/>
            </a:stretch>
          </a:blipFill>
        </p:spPr>
      </p:sp>
      <p:sp>
        <p:nvSpPr>
          <p:cNvPr name="TextBox 15" id="15"/>
          <p:cNvSpPr txBox="true"/>
          <p:nvPr/>
        </p:nvSpPr>
        <p:spPr>
          <a:xfrm rot="0">
            <a:off x="1028700" y="4162425"/>
            <a:ext cx="6064309" cy="1962150"/>
          </a:xfrm>
          <a:prstGeom prst="rect">
            <a:avLst/>
          </a:prstGeom>
        </p:spPr>
        <p:txBody>
          <a:bodyPr anchor="t" rtlCol="false" tIns="0" lIns="0" bIns="0" rIns="0">
            <a:spAutoFit/>
          </a:bodyPr>
          <a:lstStyle/>
          <a:p>
            <a:pPr algn="l">
              <a:lnSpc>
                <a:spcPts val="7798"/>
              </a:lnSpc>
            </a:pPr>
            <a:r>
              <a:rPr lang="en-US" sz="6498">
                <a:solidFill>
                  <a:srgbClr val="000000"/>
                </a:solidFill>
                <a:latin typeface="League Spartan Bold"/>
              </a:rPr>
              <a:t>Flowchart </a:t>
            </a:r>
            <a:r>
              <a:rPr lang="en-US" sz="6498">
                <a:solidFill>
                  <a:srgbClr val="CD0505"/>
                </a:solidFill>
                <a:latin typeface="League Spartan Bold"/>
              </a:rPr>
              <a:t>QuickCanteen</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5400000">
            <a:off x="-1422960" y="8857369"/>
            <a:ext cx="1993023" cy="2319154"/>
            <a:chOff x="0" y="0"/>
            <a:chExt cx="698500" cy="812800"/>
          </a:xfrm>
        </p:grpSpPr>
        <p:sp>
          <p:nvSpPr>
            <p:cNvPr name="Freeform 3" id="3"/>
            <p:cNvSpPr/>
            <p:nvPr/>
          </p:nvSpPr>
          <p:spPr>
            <a:xfrm flipH="false" flipV="false" rot="0">
              <a:off x="0" y="0"/>
              <a:ext cx="698500" cy="812800"/>
            </a:xfrm>
            <a:custGeom>
              <a:avLst/>
              <a:gdLst/>
              <a:ahLst/>
              <a:cxnLst/>
              <a:rect r="r" b="b" t="t" l="l"/>
              <a:pathLst>
                <a:path h="812800" w="698500">
                  <a:moveTo>
                    <a:pt x="349250" y="0"/>
                  </a:moveTo>
                  <a:lnTo>
                    <a:pt x="698500" y="203200"/>
                  </a:lnTo>
                  <a:lnTo>
                    <a:pt x="698500" y="609600"/>
                  </a:lnTo>
                  <a:lnTo>
                    <a:pt x="349250" y="812800"/>
                  </a:lnTo>
                  <a:lnTo>
                    <a:pt x="0" y="609600"/>
                  </a:lnTo>
                  <a:lnTo>
                    <a:pt x="0" y="203200"/>
                  </a:lnTo>
                  <a:lnTo>
                    <a:pt x="349250" y="0"/>
                  </a:lnTo>
                  <a:close/>
                </a:path>
              </a:pathLst>
            </a:custGeom>
            <a:solidFill>
              <a:srgbClr val="000000">
                <a:alpha val="0"/>
              </a:srgbClr>
            </a:solidFill>
            <a:ln w="95250" cap="sq">
              <a:solidFill>
                <a:srgbClr val="CD0505"/>
              </a:solidFill>
              <a:prstDash val="solid"/>
              <a:miter/>
            </a:ln>
          </p:spPr>
        </p:sp>
        <p:sp>
          <p:nvSpPr>
            <p:cNvPr name="TextBox 4" id="4"/>
            <p:cNvSpPr txBox="true"/>
            <p:nvPr/>
          </p:nvSpPr>
          <p:spPr>
            <a:xfrm>
              <a:off x="0" y="101600"/>
              <a:ext cx="698500" cy="57150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6187530">
            <a:off x="16941229" y="-719855"/>
            <a:ext cx="1818425" cy="2115985"/>
            <a:chOff x="0" y="0"/>
            <a:chExt cx="698500" cy="812800"/>
          </a:xfrm>
        </p:grpSpPr>
        <p:sp>
          <p:nvSpPr>
            <p:cNvPr name="Freeform 6" id="6"/>
            <p:cNvSpPr/>
            <p:nvPr/>
          </p:nvSpPr>
          <p:spPr>
            <a:xfrm flipH="false" flipV="false" rot="0">
              <a:off x="0" y="0"/>
              <a:ext cx="698500" cy="812800"/>
            </a:xfrm>
            <a:custGeom>
              <a:avLst/>
              <a:gdLst/>
              <a:ahLst/>
              <a:cxnLst/>
              <a:rect r="r" b="b" t="t" l="l"/>
              <a:pathLst>
                <a:path h="812800" w="698500">
                  <a:moveTo>
                    <a:pt x="349250" y="0"/>
                  </a:moveTo>
                  <a:lnTo>
                    <a:pt x="698500" y="203200"/>
                  </a:lnTo>
                  <a:lnTo>
                    <a:pt x="698500" y="609600"/>
                  </a:lnTo>
                  <a:lnTo>
                    <a:pt x="349250" y="812800"/>
                  </a:lnTo>
                  <a:lnTo>
                    <a:pt x="0" y="609600"/>
                  </a:lnTo>
                  <a:lnTo>
                    <a:pt x="0" y="203200"/>
                  </a:lnTo>
                  <a:lnTo>
                    <a:pt x="349250" y="0"/>
                  </a:lnTo>
                  <a:close/>
                </a:path>
              </a:pathLst>
            </a:custGeom>
            <a:solidFill>
              <a:srgbClr val="000000"/>
            </a:solidFill>
          </p:spPr>
        </p:sp>
        <p:sp>
          <p:nvSpPr>
            <p:cNvPr name="TextBox 7" id="7"/>
            <p:cNvSpPr txBox="true"/>
            <p:nvPr/>
          </p:nvSpPr>
          <p:spPr>
            <a:xfrm>
              <a:off x="0" y="101600"/>
              <a:ext cx="698500" cy="571500"/>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5400000">
            <a:off x="-411301" y="568305"/>
            <a:ext cx="822602" cy="957209"/>
            <a:chOff x="0" y="0"/>
            <a:chExt cx="698500" cy="812800"/>
          </a:xfrm>
        </p:grpSpPr>
        <p:sp>
          <p:nvSpPr>
            <p:cNvPr name="Freeform 9" id="9"/>
            <p:cNvSpPr/>
            <p:nvPr/>
          </p:nvSpPr>
          <p:spPr>
            <a:xfrm flipH="false" flipV="false" rot="0">
              <a:off x="0" y="0"/>
              <a:ext cx="698500" cy="812800"/>
            </a:xfrm>
            <a:custGeom>
              <a:avLst/>
              <a:gdLst/>
              <a:ahLst/>
              <a:cxnLst/>
              <a:rect r="r" b="b" t="t" l="l"/>
              <a:pathLst>
                <a:path h="812800" w="698500">
                  <a:moveTo>
                    <a:pt x="349250" y="0"/>
                  </a:moveTo>
                  <a:lnTo>
                    <a:pt x="698500" y="203200"/>
                  </a:lnTo>
                  <a:lnTo>
                    <a:pt x="698500" y="609600"/>
                  </a:lnTo>
                  <a:lnTo>
                    <a:pt x="349250" y="812800"/>
                  </a:lnTo>
                  <a:lnTo>
                    <a:pt x="0" y="609600"/>
                  </a:lnTo>
                  <a:lnTo>
                    <a:pt x="0" y="203200"/>
                  </a:lnTo>
                  <a:lnTo>
                    <a:pt x="349250" y="0"/>
                  </a:lnTo>
                  <a:close/>
                </a:path>
              </a:pathLst>
            </a:custGeom>
            <a:solidFill>
              <a:srgbClr val="CD0505"/>
            </a:solidFill>
          </p:spPr>
        </p:sp>
        <p:sp>
          <p:nvSpPr>
            <p:cNvPr name="TextBox 10" id="10"/>
            <p:cNvSpPr txBox="true"/>
            <p:nvPr/>
          </p:nvSpPr>
          <p:spPr>
            <a:xfrm>
              <a:off x="0" y="101600"/>
              <a:ext cx="698500" cy="571500"/>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6508507">
            <a:off x="17501520" y="9584616"/>
            <a:ext cx="1151900" cy="1340392"/>
            <a:chOff x="0" y="0"/>
            <a:chExt cx="698500" cy="812800"/>
          </a:xfrm>
        </p:grpSpPr>
        <p:sp>
          <p:nvSpPr>
            <p:cNvPr name="Freeform 12" id="12"/>
            <p:cNvSpPr/>
            <p:nvPr/>
          </p:nvSpPr>
          <p:spPr>
            <a:xfrm flipH="false" flipV="false" rot="0">
              <a:off x="0" y="0"/>
              <a:ext cx="698500" cy="812800"/>
            </a:xfrm>
            <a:custGeom>
              <a:avLst/>
              <a:gdLst/>
              <a:ahLst/>
              <a:cxnLst/>
              <a:rect r="r" b="b" t="t" l="l"/>
              <a:pathLst>
                <a:path h="812800" w="698500">
                  <a:moveTo>
                    <a:pt x="349250" y="0"/>
                  </a:moveTo>
                  <a:lnTo>
                    <a:pt x="698500" y="203200"/>
                  </a:lnTo>
                  <a:lnTo>
                    <a:pt x="698500" y="609600"/>
                  </a:lnTo>
                  <a:lnTo>
                    <a:pt x="349250" y="812800"/>
                  </a:lnTo>
                  <a:lnTo>
                    <a:pt x="0" y="609600"/>
                  </a:lnTo>
                  <a:lnTo>
                    <a:pt x="0" y="203200"/>
                  </a:lnTo>
                  <a:lnTo>
                    <a:pt x="349250" y="0"/>
                  </a:lnTo>
                  <a:close/>
                </a:path>
              </a:pathLst>
            </a:custGeom>
            <a:solidFill>
              <a:srgbClr val="CD0505"/>
            </a:solidFill>
          </p:spPr>
        </p:sp>
        <p:sp>
          <p:nvSpPr>
            <p:cNvPr name="TextBox 13" id="13"/>
            <p:cNvSpPr txBox="true"/>
            <p:nvPr/>
          </p:nvSpPr>
          <p:spPr>
            <a:xfrm>
              <a:off x="0" y="101600"/>
              <a:ext cx="698500" cy="571500"/>
            </a:xfrm>
            <a:prstGeom prst="rect">
              <a:avLst/>
            </a:prstGeom>
          </p:spPr>
          <p:txBody>
            <a:bodyPr anchor="ctr" rtlCol="false" tIns="50800" lIns="50800" bIns="50800" rIns="50800"/>
            <a:lstStyle/>
            <a:p>
              <a:pPr algn="ctr">
                <a:lnSpc>
                  <a:spcPts val="2659"/>
                </a:lnSpc>
              </a:pPr>
            </a:p>
          </p:txBody>
        </p:sp>
      </p:grpSp>
      <p:sp>
        <p:nvSpPr>
          <p:cNvPr name="Freeform 14" id="14"/>
          <p:cNvSpPr/>
          <p:nvPr/>
        </p:nvSpPr>
        <p:spPr>
          <a:xfrm flipH="false" flipV="false" rot="0">
            <a:off x="733129" y="2002837"/>
            <a:ext cx="16821742" cy="7255463"/>
          </a:xfrm>
          <a:custGeom>
            <a:avLst/>
            <a:gdLst/>
            <a:ahLst/>
            <a:cxnLst/>
            <a:rect r="r" b="b" t="t" l="l"/>
            <a:pathLst>
              <a:path h="7255463" w="16821742">
                <a:moveTo>
                  <a:pt x="0" y="0"/>
                </a:moveTo>
                <a:lnTo>
                  <a:pt x="16821742" y="0"/>
                </a:lnTo>
                <a:lnTo>
                  <a:pt x="16821742" y="7255463"/>
                </a:lnTo>
                <a:lnTo>
                  <a:pt x="0" y="7255463"/>
                </a:lnTo>
                <a:lnTo>
                  <a:pt x="0" y="0"/>
                </a:lnTo>
                <a:close/>
              </a:path>
            </a:pathLst>
          </a:custGeom>
          <a:blipFill>
            <a:blip r:embed="rId2"/>
            <a:stretch>
              <a:fillRect l="0" t="0" r="0" b="0"/>
            </a:stretch>
          </a:blipFill>
        </p:spPr>
      </p:sp>
      <p:sp>
        <p:nvSpPr>
          <p:cNvPr name="TextBox 15" id="15"/>
          <p:cNvSpPr txBox="true"/>
          <p:nvPr/>
        </p:nvSpPr>
        <p:spPr>
          <a:xfrm rot="0">
            <a:off x="6101367" y="154597"/>
            <a:ext cx="5687778" cy="1152525"/>
          </a:xfrm>
          <a:prstGeom prst="rect">
            <a:avLst/>
          </a:prstGeom>
        </p:spPr>
        <p:txBody>
          <a:bodyPr anchor="t" rtlCol="false" tIns="0" lIns="0" bIns="0" rIns="0">
            <a:spAutoFit/>
          </a:bodyPr>
          <a:lstStyle/>
          <a:p>
            <a:pPr algn="l">
              <a:lnSpc>
                <a:spcPts val="9118"/>
              </a:lnSpc>
            </a:pPr>
            <a:r>
              <a:rPr lang="en-US" sz="7598">
                <a:solidFill>
                  <a:srgbClr val="CD0505"/>
                </a:solidFill>
                <a:latin typeface="League Spartan Bold"/>
              </a:rPr>
              <a:t>ERD</a:t>
            </a:r>
            <a:r>
              <a:rPr lang="en-US" sz="7598">
                <a:solidFill>
                  <a:srgbClr val="000000"/>
                </a:solidFill>
                <a:latin typeface="League Spartan Bold"/>
              </a:rPr>
              <a:t> Design</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5400000">
            <a:off x="-127744" y="8551783"/>
            <a:ext cx="2312889" cy="2596485"/>
            <a:chOff x="0" y="0"/>
            <a:chExt cx="765266" cy="859100"/>
          </a:xfrm>
        </p:grpSpPr>
        <p:sp>
          <p:nvSpPr>
            <p:cNvPr name="Freeform 3" id="3"/>
            <p:cNvSpPr/>
            <p:nvPr/>
          </p:nvSpPr>
          <p:spPr>
            <a:xfrm flipH="false" flipV="false" rot="0">
              <a:off x="0" y="0"/>
              <a:ext cx="765266" cy="859099"/>
            </a:xfrm>
            <a:custGeom>
              <a:avLst/>
              <a:gdLst/>
              <a:ahLst/>
              <a:cxnLst/>
              <a:rect r="r" b="b" t="t" l="l"/>
              <a:pathLst>
                <a:path h="859099" w="765266">
                  <a:moveTo>
                    <a:pt x="382633" y="0"/>
                  </a:moveTo>
                  <a:lnTo>
                    <a:pt x="765266" y="203200"/>
                  </a:lnTo>
                  <a:lnTo>
                    <a:pt x="765266" y="655900"/>
                  </a:lnTo>
                  <a:lnTo>
                    <a:pt x="382633" y="859099"/>
                  </a:lnTo>
                  <a:lnTo>
                    <a:pt x="0" y="655900"/>
                  </a:lnTo>
                  <a:lnTo>
                    <a:pt x="0" y="203200"/>
                  </a:lnTo>
                  <a:lnTo>
                    <a:pt x="382633" y="0"/>
                  </a:lnTo>
                  <a:close/>
                </a:path>
              </a:pathLst>
            </a:custGeom>
            <a:solidFill>
              <a:srgbClr val="000000">
                <a:alpha val="0"/>
              </a:srgbClr>
            </a:solidFill>
            <a:ln w="95250" cap="sq">
              <a:solidFill>
                <a:srgbClr val="CD0505"/>
              </a:solidFill>
              <a:prstDash val="solid"/>
              <a:miter/>
            </a:ln>
          </p:spPr>
        </p:sp>
        <p:sp>
          <p:nvSpPr>
            <p:cNvPr name="TextBox 4" id="4"/>
            <p:cNvSpPr txBox="true"/>
            <p:nvPr/>
          </p:nvSpPr>
          <p:spPr>
            <a:xfrm>
              <a:off x="0" y="101600"/>
              <a:ext cx="765266" cy="61780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5400000">
            <a:off x="-230714" y="850239"/>
            <a:ext cx="1425508" cy="1503164"/>
            <a:chOff x="0" y="0"/>
            <a:chExt cx="770809" cy="812800"/>
          </a:xfrm>
        </p:grpSpPr>
        <p:sp>
          <p:nvSpPr>
            <p:cNvPr name="Freeform 6" id="6"/>
            <p:cNvSpPr/>
            <p:nvPr/>
          </p:nvSpPr>
          <p:spPr>
            <a:xfrm flipH="false" flipV="false" rot="0">
              <a:off x="0" y="0"/>
              <a:ext cx="770809" cy="812800"/>
            </a:xfrm>
            <a:custGeom>
              <a:avLst/>
              <a:gdLst/>
              <a:ahLst/>
              <a:cxnLst/>
              <a:rect r="r" b="b" t="t" l="l"/>
              <a:pathLst>
                <a:path h="812800" w="770809">
                  <a:moveTo>
                    <a:pt x="385405" y="0"/>
                  </a:moveTo>
                  <a:lnTo>
                    <a:pt x="770809" y="203200"/>
                  </a:lnTo>
                  <a:lnTo>
                    <a:pt x="770809" y="609600"/>
                  </a:lnTo>
                  <a:lnTo>
                    <a:pt x="385405" y="812800"/>
                  </a:lnTo>
                  <a:lnTo>
                    <a:pt x="0" y="609600"/>
                  </a:lnTo>
                  <a:lnTo>
                    <a:pt x="0" y="203200"/>
                  </a:lnTo>
                  <a:lnTo>
                    <a:pt x="385405" y="0"/>
                  </a:lnTo>
                  <a:close/>
                </a:path>
              </a:pathLst>
            </a:custGeom>
            <a:solidFill>
              <a:srgbClr val="CD0505"/>
            </a:solidFill>
          </p:spPr>
        </p:sp>
        <p:sp>
          <p:nvSpPr>
            <p:cNvPr name="TextBox 7" id="7"/>
            <p:cNvSpPr txBox="true"/>
            <p:nvPr/>
          </p:nvSpPr>
          <p:spPr>
            <a:xfrm>
              <a:off x="0" y="101600"/>
              <a:ext cx="770809" cy="571500"/>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5400000">
            <a:off x="17274368" y="9718750"/>
            <a:ext cx="553182" cy="583318"/>
            <a:chOff x="0" y="0"/>
            <a:chExt cx="770809" cy="812800"/>
          </a:xfrm>
        </p:grpSpPr>
        <p:sp>
          <p:nvSpPr>
            <p:cNvPr name="Freeform 9" id="9"/>
            <p:cNvSpPr/>
            <p:nvPr/>
          </p:nvSpPr>
          <p:spPr>
            <a:xfrm flipH="false" flipV="false" rot="0">
              <a:off x="0" y="0"/>
              <a:ext cx="770809" cy="812800"/>
            </a:xfrm>
            <a:custGeom>
              <a:avLst/>
              <a:gdLst/>
              <a:ahLst/>
              <a:cxnLst/>
              <a:rect r="r" b="b" t="t" l="l"/>
              <a:pathLst>
                <a:path h="812800" w="770809">
                  <a:moveTo>
                    <a:pt x="385405" y="0"/>
                  </a:moveTo>
                  <a:lnTo>
                    <a:pt x="770809" y="203200"/>
                  </a:lnTo>
                  <a:lnTo>
                    <a:pt x="770809" y="609600"/>
                  </a:lnTo>
                  <a:lnTo>
                    <a:pt x="385405" y="812800"/>
                  </a:lnTo>
                  <a:lnTo>
                    <a:pt x="0" y="609600"/>
                  </a:lnTo>
                  <a:lnTo>
                    <a:pt x="0" y="203200"/>
                  </a:lnTo>
                  <a:lnTo>
                    <a:pt x="385405" y="0"/>
                  </a:lnTo>
                  <a:close/>
                </a:path>
              </a:pathLst>
            </a:custGeom>
            <a:solidFill>
              <a:srgbClr val="000000"/>
            </a:solidFill>
          </p:spPr>
        </p:sp>
        <p:sp>
          <p:nvSpPr>
            <p:cNvPr name="TextBox 10" id="10"/>
            <p:cNvSpPr txBox="true"/>
            <p:nvPr/>
          </p:nvSpPr>
          <p:spPr>
            <a:xfrm>
              <a:off x="0" y="101600"/>
              <a:ext cx="770809" cy="571500"/>
            </a:xfrm>
            <a:prstGeom prst="rect">
              <a:avLst/>
            </a:prstGeom>
          </p:spPr>
          <p:txBody>
            <a:bodyPr anchor="ctr" rtlCol="false" tIns="50800" lIns="50800" bIns="50800" rIns="50800"/>
            <a:lstStyle/>
            <a:p>
              <a:pPr algn="ctr">
                <a:lnSpc>
                  <a:spcPts val="2659"/>
                </a:lnSpc>
                <a:spcBef>
                  <a:spcPct val="0"/>
                </a:spcBef>
              </a:pPr>
            </a:p>
          </p:txBody>
        </p:sp>
      </p:grpSp>
      <p:sp>
        <p:nvSpPr>
          <p:cNvPr name="Freeform 11" id="11"/>
          <p:cNvSpPr/>
          <p:nvPr/>
        </p:nvSpPr>
        <p:spPr>
          <a:xfrm flipH="false" flipV="false" rot="0">
            <a:off x="8968686" y="377475"/>
            <a:ext cx="7217979" cy="9532049"/>
          </a:xfrm>
          <a:custGeom>
            <a:avLst/>
            <a:gdLst/>
            <a:ahLst/>
            <a:cxnLst/>
            <a:rect r="r" b="b" t="t" l="l"/>
            <a:pathLst>
              <a:path h="9532049" w="7217979">
                <a:moveTo>
                  <a:pt x="0" y="0"/>
                </a:moveTo>
                <a:lnTo>
                  <a:pt x="7217979" y="0"/>
                </a:lnTo>
                <a:lnTo>
                  <a:pt x="7217979" y="9532050"/>
                </a:lnTo>
                <a:lnTo>
                  <a:pt x="0" y="9532050"/>
                </a:lnTo>
                <a:lnTo>
                  <a:pt x="0" y="0"/>
                </a:lnTo>
                <a:close/>
              </a:path>
            </a:pathLst>
          </a:custGeom>
          <a:blipFill>
            <a:blip r:embed="rId2"/>
            <a:stretch>
              <a:fillRect l="0" t="0" r="0" b="0"/>
            </a:stretch>
          </a:blipFill>
        </p:spPr>
      </p:sp>
      <p:sp>
        <p:nvSpPr>
          <p:cNvPr name="TextBox 12" id="12"/>
          <p:cNvSpPr txBox="true"/>
          <p:nvPr/>
        </p:nvSpPr>
        <p:spPr>
          <a:xfrm rot="0">
            <a:off x="777930" y="4505325"/>
            <a:ext cx="7118121" cy="1276350"/>
          </a:xfrm>
          <a:prstGeom prst="rect">
            <a:avLst/>
          </a:prstGeom>
        </p:spPr>
        <p:txBody>
          <a:bodyPr anchor="t" rtlCol="false" tIns="0" lIns="0" bIns="0" rIns="0">
            <a:spAutoFit/>
          </a:bodyPr>
          <a:lstStyle/>
          <a:p>
            <a:pPr algn="r">
              <a:lnSpc>
                <a:spcPts val="10080"/>
              </a:lnSpc>
            </a:pPr>
            <a:r>
              <a:rPr lang="en-US" sz="8400">
                <a:solidFill>
                  <a:srgbClr val="CD0505"/>
                </a:solidFill>
                <a:latin typeface="League Spartan Bold"/>
              </a:rPr>
              <a:t>UML</a:t>
            </a:r>
            <a:r>
              <a:rPr lang="en-US" sz="8400">
                <a:solidFill>
                  <a:srgbClr val="000000"/>
                </a:solidFill>
                <a:latin typeface="League Spartan Bold"/>
              </a:rPr>
              <a:t> Design</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5400000">
            <a:off x="-251569" y="8740741"/>
            <a:ext cx="2312889" cy="2596485"/>
            <a:chOff x="0" y="0"/>
            <a:chExt cx="765266" cy="859100"/>
          </a:xfrm>
        </p:grpSpPr>
        <p:sp>
          <p:nvSpPr>
            <p:cNvPr name="Freeform 3" id="3"/>
            <p:cNvSpPr/>
            <p:nvPr/>
          </p:nvSpPr>
          <p:spPr>
            <a:xfrm flipH="false" flipV="false" rot="0">
              <a:off x="0" y="0"/>
              <a:ext cx="765266" cy="859099"/>
            </a:xfrm>
            <a:custGeom>
              <a:avLst/>
              <a:gdLst/>
              <a:ahLst/>
              <a:cxnLst/>
              <a:rect r="r" b="b" t="t" l="l"/>
              <a:pathLst>
                <a:path h="859099" w="765266">
                  <a:moveTo>
                    <a:pt x="382633" y="0"/>
                  </a:moveTo>
                  <a:lnTo>
                    <a:pt x="765266" y="203200"/>
                  </a:lnTo>
                  <a:lnTo>
                    <a:pt x="765266" y="655900"/>
                  </a:lnTo>
                  <a:lnTo>
                    <a:pt x="382633" y="859099"/>
                  </a:lnTo>
                  <a:lnTo>
                    <a:pt x="0" y="655900"/>
                  </a:lnTo>
                  <a:lnTo>
                    <a:pt x="0" y="203200"/>
                  </a:lnTo>
                  <a:lnTo>
                    <a:pt x="382633" y="0"/>
                  </a:lnTo>
                  <a:close/>
                </a:path>
              </a:pathLst>
            </a:custGeom>
            <a:solidFill>
              <a:srgbClr val="000000">
                <a:alpha val="0"/>
              </a:srgbClr>
            </a:solidFill>
            <a:ln w="95250" cap="sq">
              <a:solidFill>
                <a:srgbClr val="CD0505"/>
              </a:solidFill>
              <a:prstDash val="solid"/>
              <a:miter/>
            </a:ln>
          </p:spPr>
        </p:sp>
        <p:sp>
          <p:nvSpPr>
            <p:cNvPr name="TextBox 4" id="4"/>
            <p:cNvSpPr txBox="true"/>
            <p:nvPr/>
          </p:nvSpPr>
          <p:spPr>
            <a:xfrm>
              <a:off x="0" y="101600"/>
              <a:ext cx="765266" cy="61780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5400000">
            <a:off x="-230714" y="850239"/>
            <a:ext cx="1425508" cy="1503164"/>
            <a:chOff x="0" y="0"/>
            <a:chExt cx="770809" cy="812800"/>
          </a:xfrm>
        </p:grpSpPr>
        <p:sp>
          <p:nvSpPr>
            <p:cNvPr name="Freeform 6" id="6"/>
            <p:cNvSpPr/>
            <p:nvPr/>
          </p:nvSpPr>
          <p:spPr>
            <a:xfrm flipH="false" flipV="false" rot="0">
              <a:off x="0" y="0"/>
              <a:ext cx="770809" cy="812800"/>
            </a:xfrm>
            <a:custGeom>
              <a:avLst/>
              <a:gdLst/>
              <a:ahLst/>
              <a:cxnLst/>
              <a:rect r="r" b="b" t="t" l="l"/>
              <a:pathLst>
                <a:path h="812800" w="770809">
                  <a:moveTo>
                    <a:pt x="385405" y="0"/>
                  </a:moveTo>
                  <a:lnTo>
                    <a:pt x="770809" y="203200"/>
                  </a:lnTo>
                  <a:lnTo>
                    <a:pt x="770809" y="609600"/>
                  </a:lnTo>
                  <a:lnTo>
                    <a:pt x="385405" y="812800"/>
                  </a:lnTo>
                  <a:lnTo>
                    <a:pt x="0" y="609600"/>
                  </a:lnTo>
                  <a:lnTo>
                    <a:pt x="0" y="203200"/>
                  </a:lnTo>
                  <a:lnTo>
                    <a:pt x="385405" y="0"/>
                  </a:lnTo>
                  <a:close/>
                </a:path>
              </a:pathLst>
            </a:custGeom>
            <a:solidFill>
              <a:srgbClr val="CD0505"/>
            </a:solidFill>
          </p:spPr>
        </p:sp>
        <p:sp>
          <p:nvSpPr>
            <p:cNvPr name="TextBox 7" id="7"/>
            <p:cNvSpPr txBox="true"/>
            <p:nvPr/>
          </p:nvSpPr>
          <p:spPr>
            <a:xfrm>
              <a:off x="0" y="101600"/>
              <a:ext cx="770809" cy="571500"/>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5400000">
            <a:off x="17274368" y="9718750"/>
            <a:ext cx="553182" cy="583318"/>
            <a:chOff x="0" y="0"/>
            <a:chExt cx="770809" cy="812800"/>
          </a:xfrm>
        </p:grpSpPr>
        <p:sp>
          <p:nvSpPr>
            <p:cNvPr name="Freeform 9" id="9"/>
            <p:cNvSpPr/>
            <p:nvPr/>
          </p:nvSpPr>
          <p:spPr>
            <a:xfrm flipH="false" flipV="false" rot="0">
              <a:off x="0" y="0"/>
              <a:ext cx="770809" cy="812800"/>
            </a:xfrm>
            <a:custGeom>
              <a:avLst/>
              <a:gdLst/>
              <a:ahLst/>
              <a:cxnLst/>
              <a:rect r="r" b="b" t="t" l="l"/>
              <a:pathLst>
                <a:path h="812800" w="770809">
                  <a:moveTo>
                    <a:pt x="385405" y="0"/>
                  </a:moveTo>
                  <a:lnTo>
                    <a:pt x="770809" y="203200"/>
                  </a:lnTo>
                  <a:lnTo>
                    <a:pt x="770809" y="609600"/>
                  </a:lnTo>
                  <a:lnTo>
                    <a:pt x="385405" y="812800"/>
                  </a:lnTo>
                  <a:lnTo>
                    <a:pt x="0" y="609600"/>
                  </a:lnTo>
                  <a:lnTo>
                    <a:pt x="0" y="203200"/>
                  </a:lnTo>
                  <a:lnTo>
                    <a:pt x="385405" y="0"/>
                  </a:lnTo>
                  <a:close/>
                </a:path>
              </a:pathLst>
            </a:custGeom>
            <a:solidFill>
              <a:srgbClr val="000000"/>
            </a:solidFill>
          </p:spPr>
        </p:sp>
        <p:sp>
          <p:nvSpPr>
            <p:cNvPr name="TextBox 10" id="10"/>
            <p:cNvSpPr txBox="true"/>
            <p:nvPr/>
          </p:nvSpPr>
          <p:spPr>
            <a:xfrm>
              <a:off x="0" y="101600"/>
              <a:ext cx="770809" cy="571500"/>
            </a:xfrm>
            <a:prstGeom prst="rect">
              <a:avLst/>
            </a:prstGeom>
          </p:spPr>
          <p:txBody>
            <a:bodyPr anchor="ctr" rtlCol="false" tIns="50800" lIns="50800" bIns="50800" rIns="50800"/>
            <a:lstStyle/>
            <a:p>
              <a:pPr algn="ctr">
                <a:lnSpc>
                  <a:spcPts val="2659"/>
                </a:lnSpc>
                <a:spcBef>
                  <a:spcPct val="0"/>
                </a:spcBef>
              </a:pPr>
            </a:p>
          </p:txBody>
        </p:sp>
      </p:grpSp>
      <p:sp>
        <p:nvSpPr>
          <p:cNvPr name="Freeform 11" id="11"/>
          <p:cNvSpPr/>
          <p:nvPr/>
        </p:nvSpPr>
        <p:spPr>
          <a:xfrm flipH="false" flipV="false" rot="0">
            <a:off x="1990474" y="2314575"/>
            <a:ext cx="14307052" cy="6225320"/>
          </a:xfrm>
          <a:custGeom>
            <a:avLst/>
            <a:gdLst/>
            <a:ahLst/>
            <a:cxnLst/>
            <a:rect r="r" b="b" t="t" l="l"/>
            <a:pathLst>
              <a:path h="6225320" w="14307052">
                <a:moveTo>
                  <a:pt x="0" y="0"/>
                </a:moveTo>
                <a:lnTo>
                  <a:pt x="14307052" y="0"/>
                </a:lnTo>
                <a:lnTo>
                  <a:pt x="14307052" y="6225320"/>
                </a:lnTo>
                <a:lnTo>
                  <a:pt x="0" y="6225320"/>
                </a:lnTo>
                <a:lnTo>
                  <a:pt x="0" y="0"/>
                </a:lnTo>
                <a:close/>
              </a:path>
            </a:pathLst>
          </a:custGeom>
          <a:blipFill>
            <a:blip r:embed="rId2"/>
            <a:stretch>
              <a:fillRect l="0" t="0" r="0" b="0"/>
            </a:stretch>
          </a:blipFill>
        </p:spPr>
      </p:sp>
      <p:sp>
        <p:nvSpPr>
          <p:cNvPr name="TextBox 12" id="12"/>
          <p:cNvSpPr txBox="true"/>
          <p:nvPr/>
        </p:nvSpPr>
        <p:spPr>
          <a:xfrm rot="0">
            <a:off x="4799795" y="390525"/>
            <a:ext cx="8688410" cy="1276350"/>
          </a:xfrm>
          <a:prstGeom prst="rect">
            <a:avLst/>
          </a:prstGeom>
        </p:spPr>
        <p:txBody>
          <a:bodyPr anchor="t" rtlCol="false" tIns="0" lIns="0" bIns="0" rIns="0">
            <a:spAutoFit/>
          </a:bodyPr>
          <a:lstStyle/>
          <a:p>
            <a:pPr algn="r">
              <a:lnSpc>
                <a:spcPts val="10080"/>
              </a:lnSpc>
            </a:pPr>
            <a:r>
              <a:rPr lang="en-US" sz="8400">
                <a:solidFill>
                  <a:srgbClr val="CD0505"/>
                </a:solidFill>
                <a:latin typeface="League Spartan Bold"/>
              </a:rPr>
              <a:t>Web</a:t>
            </a:r>
            <a:r>
              <a:rPr lang="en-US" sz="8400">
                <a:solidFill>
                  <a:srgbClr val="000000"/>
                </a:solidFill>
                <a:latin typeface="League Spartan Bold"/>
              </a:rPr>
              <a:t> Overview</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9144000" y="3185355"/>
            <a:ext cx="8115300" cy="4791075"/>
          </a:xfrm>
          <a:prstGeom prst="rect">
            <a:avLst/>
          </a:prstGeom>
        </p:spPr>
        <p:txBody>
          <a:bodyPr anchor="t" rtlCol="false" tIns="0" lIns="0" bIns="0" rIns="0">
            <a:spAutoFit/>
          </a:bodyPr>
          <a:lstStyle/>
          <a:p>
            <a:pPr algn="r">
              <a:lnSpc>
                <a:spcPts val="18962"/>
              </a:lnSpc>
            </a:pPr>
            <a:r>
              <a:rPr lang="en-US" sz="15802">
                <a:solidFill>
                  <a:srgbClr val="000000"/>
                </a:solidFill>
                <a:latin typeface="League Spartan Bold"/>
              </a:rPr>
              <a:t>Thank You!</a:t>
            </a:r>
          </a:p>
        </p:txBody>
      </p:sp>
      <p:grpSp>
        <p:nvGrpSpPr>
          <p:cNvPr name="Group 3" id="3"/>
          <p:cNvGrpSpPr/>
          <p:nvPr/>
        </p:nvGrpSpPr>
        <p:grpSpPr>
          <a:xfrm rot="0">
            <a:off x="480042" y="2858728"/>
            <a:ext cx="6276081" cy="5434803"/>
            <a:chOff x="0" y="0"/>
            <a:chExt cx="4282440" cy="3708400"/>
          </a:xfrm>
        </p:grpSpPr>
        <p:sp>
          <p:nvSpPr>
            <p:cNvPr name="Freeform 4" id="4"/>
            <p:cNvSpPr/>
            <p:nvPr/>
          </p:nvSpPr>
          <p:spPr>
            <a:xfrm flipH="false" flipV="false" rot="0">
              <a:off x="0" y="0"/>
              <a:ext cx="4282440" cy="3708400"/>
            </a:xfrm>
            <a:custGeom>
              <a:avLst/>
              <a:gdLst/>
              <a:ahLst/>
              <a:cxnLst/>
              <a:rect r="r" b="b" t="t" l="l"/>
              <a:pathLst>
                <a:path h="3708400" w="4282440">
                  <a:moveTo>
                    <a:pt x="3211830" y="0"/>
                  </a:moveTo>
                  <a:lnTo>
                    <a:pt x="1070610" y="0"/>
                  </a:lnTo>
                  <a:lnTo>
                    <a:pt x="0" y="1854200"/>
                  </a:lnTo>
                  <a:lnTo>
                    <a:pt x="1070610" y="3708400"/>
                  </a:lnTo>
                  <a:lnTo>
                    <a:pt x="3211830" y="3708400"/>
                  </a:lnTo>
                  <a:lnTo>
                    <a:pt x="4282440" y="1854200"/>
                  </a:lnTo>
                  <a:close/>
                </a:path>
              </a:pathLst>
            </a:custGeom>
            <a:blipFill>
              <a:blip r:embed="rId2"/>
              <a:stretch>
                <a:fillRect l="-14946" t="0" r="-14946" b="0"/>
              </a:stretch>
            </a:blipFill>
          </p:spPr>
        </p:sp>
      </p:grpSp>
      <p:grpSp>
        <p:nvGrpSpPr>
          <p:cNvPr name="Group 5" id="5"/>
          <p:cNvGrpSpPr/>
          <p:nvPr/>
        </p:nvGrpSpPr>
        <p:grpSpPr>
          <a:xfrm rot="-5400000">
            <a:off x="4517233" y="6115436"/>
            <a:ext cx="2312889" cy="2596485"/>
            <a:chOff x="0" y="0"/>
            <a:chExt cx="765266" cy="859100"/>
          </a:xfrm>
        </p:grpSpPr>
        <p:sp>
          <p:nvSpPr>
            <p:cNvPr name="Freeform 6" id="6"/>
            <p:cNvSpPr/>
            <p:nvPr/>
          </p:nvSpPr>
          <p:spPr>
            <a:xfrm flipH="false" flipV="false" rot="0">
              <a:off x="0" y="0"/>
              <a:ext cx="765266" cy="859099"/>
            </a:xfrm>
            <a:custGeom>
              <a:avLst/>
              <a:gdLst/>
              <a:ahLst/>
              <a:cxnLst/>
              <a:rect r="r" b="b" t="t" l="l"/>
              <a:pathLst>
                <a:path h="859099" w="765266">
                  <a:moveTo>
                    <a:pt x="382633" y="0"/>
                  </a:moveTo>
                  <a:lnTo>
                    <a:pt x="765266" y="203200"/>
                  </a:lnTo>
                  <a:lnTo>
                    <a:pt x="765266" y="655900"/>
                  </a:lnTo>
                  <a:lnTo>
                    <a:pt x="382633" y="859099"/>
                  </a:lnTo>
                  <a:lnTo>
                    <a:pt x="0" y="655900"/>
                  </a:lnTo>
                  <a:lnTo>
                    <a:pt x="0" y="203200"/>
                  </a:lnTo>
                  <a:lnTo>
                    <a:pt x="382633" y="0"/>
                  </a:lnTo>
                  <a:close/>
                </a:path>
              </a:pathLst>
            </a:custGeom>
            <a:solidFill>
              <a:srgbClr val="000000">
                <a:alpha val="0"/>
              </a:srgbClr>
            </a:solidFill>
            <a:ln w="95250" cap="sq">
              <a:solidFill>
                <a:srgbClr val="CD0505"/>
              </a:solidFill>
              <a:prstDash val="solid"/>
              <a:miter/>
            </a:ln>
          </p:spPr>
        </p:sp>
        <p:sp>
          <p:nvSpPr>
            <p:cNvPr name="TextBox 7" id="7"/>
            <p:cNvSpPr txBox="true"/>
            <p:nvPr/>
          </p:nvSpPr>
          <p:spPr>
            <a:xfrm>
              <a:off x="0" y="101600"/>
              <a:ext cx="765266" cy="617800"/>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6971920" y="3981608"/>
            <a:ext cx="1522658" cy="1318554"/>
            <a:chOff x="0" y="0"/>
            <a:chExt cx="4282440" cy="3708400"/>
          </a:xfrm>
        </p:grpSpPr>
        <p:sp>
          <p:nvSpPr>
            <p:cNvPr name="Freeform 9" id="9"/>
            <p:cNvSpPr/>
            <p:nvPr/>
          </p:nvSpPr>
          <p:spPr>
            <a:xfrm flipH="false" flipV="false" rot="0">
              <a:off x="0" y="0"/>
              <a:ext cx="4282440" cy="3708400"/>
            </a:xfrm>
            <a:custGeom>
              <a:avLst/>
              <a:gdLst/>
              <a:ahLst/>
              <a:cxnLst/>
              <a:rect r="r" b="b" t="t" l="l"/>
              <a:pathLst>
                <a:path h="3708400" w="4282440">
                  <a:moveTo>
                    <a:pt x="3211830" y="0"/>
                  </a:moveTo>
                  <a:lnTo>
                    <a:pt x="1070610" y="0"/>
                  </a:lnTo>
                  <a:lnTo>
                    <a:pt x="0" y="1854200"/>
                  </a:lnTo>
                  <a:lnTo>
                    <a:pt x="1070610" y="3708400"/>
                  </a:lnTo>
                  <a:lnTo>
                    <a:pt x="3211830" y="3708400"/>
                  </a:lnTo>
                  <a:lnTo>
                    <a:pt x="4282440" y="1854200"/>
                  </a:lnTo>
                  <a:close/>
                </a:path>
              </a:pathLst>
            </a:custGeom>
            <a:blipFill>
              <a:blip r:embed="rId3"/>
              <a:stretch>
                <a:fillRect l="-27030" t="0" r="-27030" b="0"/>
              </a:stretch>
            </a:blipFill>
          </p:spPr>
        </p:sp>
      </p:grpSp>
      <p:grpSp>
        <p:nvGrpSpPr>
          <p:cNvPr name="Group 10" id="10"/>
          <p:cNvGrpSpPr/>
          <p:nvPr/>
        </p:nvGrpSpPr>
        <p:grpSpPr>
          <a:xfrm rot="0">
            <a:off x="5580665" y="1436315"/>
            <a:ext cx="2350915" cy="2035787"/>
            <a:chOff x="0" y="0"/>
            <a:chExt cx="4282440" cy="3708400"/>
          </a:xfrm>
        </p:grpSpPr>
        <p:sp>
          <p:nvSpPr>
            <p:cNvPr name="Freeform 11" id="11"/>
            <p:cNvSpPr/>
            <p:nvPr/>
          </p:nvSpPr>
          <p:spPr>
            <a:xfrm flipH="false" flipV="false" rot="0">
              <a:off x="0" y="0"/>
              <a:ext cx="4282440" cy="3708400"/>
            </a:xfrm>
            <a:custGeom>
              <a:avLst/>
              <a:gdLst/>
              <a:ahLst/>
              <a:cxnLst/>
              <a:rect r="r" b="b" t="t" l="l"/>
              <a:pathLst>
                <a:path h="3708400" w="4282440">
                  <a:moveTo>
                    <a:pt x="3211830" y="0"/>
                  </a:moveTo>
                  <a:lnTo>
                    <a:pt x="1070610" y="0"/>
                  </a:lnTo>
                  <a:lnTo>
                    <a:pt x="0" y="1854200"/>
                  </a:lnTo>
                  <a:lnTo>
                    <a:pt x="1070610" y="3708400"/>
                  </a:lnTo>
                  <a:lnTo>
                    <a:pt x="3211830" y="3708400"/>
                  </a:lnTo>
                  <a:lnTo>
                    <a:pt x="4282440" y="1854200"/>
                  </a:lnTo>
                  <a:close/>
                </a:path>
              </a:pathLst>
            </a:custGeom>
            <a:blipFill>
              <a:blip r:embed="rId4"/>
              <a:stretch>
                <a:fillRect l="0" t="-36609" r="0" b="-36609"/>
              </a:stretch>
            </a:blipFill>
          </p:spPr>
        </p:sp>
      </p:grpSp>
      <p:grpSp>
        <p:nvGrpSpPr>
          <p:cNvPr name="Group 12" id="12"/>
          <p:cNvGrpSpPr/>
          <p:nvPr/>
        </p:nvGrpSpPr>
        <p:grpSpPr>
          <a:xfrm rot="-5400000">
            <a:off x="702307" y="989872"/>
            <a:ext cx="1425508" cy="1503164"/>
            <a:chOff x="0" y="0"/>
            <a:chExt cx="770809" cy="812800"/>
          </a:xfrm>
        </p:grpSpPr>
        <p:sp>
          <p:nvSpPr>
            <p:cNvPr name="Freeform 13" id="13"/>
            <p:cNvSpPr/>
            <p:nvPr/>
          </p:nvSpPr>
          <p:spPr>
            <a:xfrm flipH="false" flipV="false" rot="0">
              <a:off x="0" y="0"/>
              <a:ext cx="770809" cy="812800"/>
            </a:xfrm>
            <a:custGeom>
              <a:avLst/>
              <a:gdLst/>
              <a:ahLst/>
              <a:cxnLst/>
              <a:rect r="r" b="b" t="t" l="l"/>
              <a:pathLst>
                <a:path h="812800" w="770809">
                  <a:moveTo>
                    <a:pt x="385405" y="0"/>
                  </a:moveTo>
                  <a:lnTo>
                    <a:pt x="770809" y="203200"/>
                  </a:lnTo>
                  <a:lnTo>
                    <a:pt x="770809" y="609600"/>
                  </a:lnTo>
                  <a:lnTo>
                    <a:pt x="385405" y="812800"/>
                  </a:lnTo>
                  <a:lnTo>
                    <a:pt x="0" y="609600"/>
                  </a:lnTo>
                  <a:lnTo>
                    <a:pt x="0" y="203200"/>
                  </a:lnTo>
                  <a:lnTo>
                    <a:pt x="385405" y="0"/>
                  </a:lnTo>
                  <a:close/>
                </a:path>
              </a:pathLst>
            </a:custGeom>
            <a:solidFill>
              <a:srgbClr val="CD0505"/>
            </a:solidFill>
          </p:spPr>
        </p:sp>
        <p:sp>
          <p:nvSpPr>
            <p:cNvPr name="TextBox 14" id="14"/>
            <p:cNvSpPr txBox="true"/>
            <p:nvPr/>
          </p:nvSpPr>
          <p:spPr>
            <a:xfrm>
              <a:off x="0" y="101600"/>
              <a:ext cx="770809" cy="571500"/>
            </a:xfrm>
            <a:prstGeom prst="rect">
              <a:avLst/>
            </a:prstGeom>
          </p:spPr>
          <p:txBody>
            <a:bodyPr anchor="ctr" rtlCol="false" tIns="50800" lIns="50800" bIns="50800" rIns="50800"/>
            <a:lstStyle/>
            <a:p>
              <a:pPr algn="ctr">
                <a:lnSpc>
                  <a:spcPts val="2659"/>
                </a:lnSpc>
                <a:spcBef>
                  <a:spcPct val="0"/>
                </a:spcBef>
              </a:pPr>
            </a:p>
          </p:txBody>
        </p:sp>
      </p:grpSp>
      <p:grpSp>
        <p:nvGrpSpPr>
          <p:cNvPr name="Group 15" id="15"/>
          <p:cNvGrpSpPr/>
          <p:nvPr/>
        </p:nvGrpSpPr>
        <p:grpSpPr>
          <a:xfrm rot="-5400000">
            <a:off x="7363331" y="8278464"/>
            <a:ext cx="553182" cy="583318"/>
            <a:chOff x="0" y="0"/>
            <a:chExt cx="770809" cy="812800"/>
          </a:xfrm>
        </p:grpSpPr>
        <p:sp>
          <p:nvSpPr>
            <p:cNvPr name="Freeform 16" id="16"/>
            <p:cNvSpPr/>
            <p:nvPr/>
          </p:nvSpPr>
          <p:spPr>
            <a:xfrm flipH="false" flipV="false" rot="0">
              <a:off x="0" y="0"/>
              <a:ext cx="770809" cy="812800"/>
            </a:xfrm>
            <a:custGeom>
              <a:avLst/>
              <a:gdLst/>
              <a:ahLst/>
              <a:cxnLst/>
              <a:rect r="r" b="b" t="t" l="l"/>
              <a:pathLst>
                <a:path h="812800" w="770809">
                  <a:moveTo>
                    <a:pt x="385405" y="0"/>
                  </a:moveTo>
                  <a:lnTo>
                    <a:pt x="770809" y="203200"/>
                  </a:lnTo>
                  <a:lnTo>
                    <a:pt x="770809" y="609600"/>
                  </a:lnTo>
                  <a:lnTo>
                    <a:pt x="385405" y="812800"/>
                  </a:lnTo>
                  <a:lnTo>
                    <a:pt x="0" y="609600"/>
                  </a:lnTo>
                  <a:lnTo>
                    <a:pt x="0" y="203200"/>
                  </a:lnTo>
                  <a:lnTo>
                    <a:pt x="385405" y="0"/>
                  </a:lnTo>
                  <a:close/>
                </a:path>
              </a:pathLst>
            </a:custGeom>
            <a:solidFill>
              <a:srgbClr val="000000"/>
            </a:solidFill>
          </p:spPr>
        </p:sp>
        <p:sp>
          <p:nvSpPr>
            <p:cNvPr name="TextBox 17" id="17"/>
            <p:cNvSpPr txBox="true"/>
            <p:nvPr/>
          </p:nvSpPr>
          <p:spPr>
            <a:xfrm>
              <a:off x="0" y="101600"/>
              <a:ext cx="770809" cy="571500"/>
            </a:xfrm>
            <a:prstGeom prst="rect">
              <a:avLst/>
            </a:prstGeom>
          </p:spPr>
          <p:txBody>
            <a:bodyPr anchor="ctr" rtlCol="false" tIns="50800" lIns="50800" bIns="50800" rIns="50800"/>
            <a:lstStyle/>
            <a:p>
              <a:pPr algn="ctr">
                <a:lnSpc>
                  <a:spcPts val="2659"/>
                </a:lnSpc>
                <a:spcBef>
                  <a:spcPct val="0"/>
                </a:spcBef>
              </a:pP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DAGFr6h6xaE</dc:identifier>
  <dcterms:modified xsi:type="dcterms:W3CDTF">2011-08-01T06:04:30Z</dcterms:modified>
  <cp:revision>1</cp:revision>
  <dc:title>PPT_QuickCanteen_10</dc:title>
</cp:coreProperties>
</file>